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8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8"/>
  </p:notesMasterIdLst>
  <p:sldIdLst>
    <p:sldId id="256" r:id="rId6"/>
    <p:sldId id="340" r:id="rId7"/>
    <p:sldId id="370" r:id="rId8"/>
    <p:sldId id="357" r:id="rId9"/>
    <p:sldId id="375" r:id="rId10"/>
    <p:sldId id="351" r:id="rId11"/>
    <p:sldId id="366" r:id="rId12"/>
    <p:sldId id="365" r:id="rId13"/>
    <p:sldId id="364" r:id="rId14"/>
    <p:sldId id="363" r:id="rId15"/>
    <p:sldId id="362" r:id="rId16"/>
    <p:sldId id="379" r:id="rId17"/>
    <p:sldId id="369" r:id="rId18"/>
    <p:sldId id="361" r:id="rId19"/>
    <p:sldId id="368" r:id="rId20"/>
    <p:sldId id="376" r:id="rId21"/>
    <p:sldId id="367" r:id="rId22"/>
    <p:sldId id="377" r:id="rId23"/>
    <p:sldId id="380" r:id="rId24"/>
    <p:sldId id="378" r:id="rId25"/>
    <p:sldId id="356" r:id="rId26"/>
    <p:sldId id="35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lvia San Marco" initials="SSM" lastIdx="1" clrIdx="0">
    <p:extLst>
      <p:ext uri="{19B8F6BF-5375-455C-9EA6-DF929625EA0E}">
        <p15:presenceInfo xmlns:p15="http://schemas.microsoft.com/office/powerpoint/2012/main" userId="0148818763b84498" providerId="Windows Live"/>
      </p:ext>
    </p:extLst>
  </p:cmAuthor>
  <p:cmAuthor id="2" name="SanMarco, Silvia (PSUF)" initials="S(" lastIdx="2" clrIdx="1">
    <p:extLst>
      <p:ext uri="{19B8F6BF-5375-455C-9EA6-DF929625EA0E}">
        <p15:presenceInfo xmlns:p15="http://schemas.microsoft.com/office/powerpoint/2012/main" userId="S::silvia.sanmarco@fao.org::ac19e4b7-a106-43c5-88ef-08b40570cc51" providerId="AD"/>
      </p:ext>
    </p:extLst>
  </p:cmAuthor>
  <p:cmAuthor id="3" name="MezieOsuocha, UlomaPatricia (PSUF)" initials="M(" lastIdx="1" clrIdx="2">
    <p:extLst>
      <p:ext uri="{19B8F6BF-5375-455C-9EA6-DF929625EA0E}">
        <p15:presenceInfo xmlns:p15="http://schemas.microsoft.com/office/powerpoint/2012/main" userId="S::uloma.mezieosuocha@fao.org::f0a8c6e1-eea7-44cb-b5d9-763abec816b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D60093"/>
    <a:srgbClr val="FF3F3F"/>
    <a:srgbClr val="ED7D31"/>
    <a:srgbClr val="70AD47"/>
    <a:srgbClr val="F5496E"/>
    <a:srgbClr val="FFC000"/>
    <a:srgbClr val="CC0000"/>
    <a:srgbClr val="A5A5A5"/>
    <a:srgbClr val="96F1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53D59C-6C26-E2B2-787E-C2B8E29C8FB6}" v="1086" dt="2021-07-15T10:11:08.893"/>
    <p1510:client id="{2473F6E5-C697-8926-A444-1297850CF9D0}" v="224" dt="2021-07-16T09:41:48.218"/>
    <p1510:client id="{53A31531-7B56-EE44-CAFF-9F715342A0DE}" v="60" dt="2021-07-16T09:29:56.037"/>
    <p1510:client id="{8A7618F0-BFD8-C1BA-3B04-4C08D98158F8}" v="19" dt="2021-07-21T14:13:30.347"/>
    <p1510:client id="{9C76C1C0-2324-4938-FB20-1376D7EAC880}" v="4" dt="2021-07-16T15:04:48.933"/>
    <p1510:client id="{A59C36BE-C533-0A32-153D-CB7EF342BB8B}" v="4066" dt="2021-07-14T14:44:10.667"/>
    <p1510:client id="{B5DCC505-4536-AF70-9F5B-9E46ED0F2157}" v="980" dt="2021-07-16T13:04:31.249"/>
    <p1510:client id="{D902C2BC-E724-905E-4DB4-CFB0219E700E}" v="584" dt="2021-07-14T16:10:15.692"/>
    <p1510:client id="{E5FBF917-F108-A96D-8E7E-C2548D61BFC7}" v="465" dt="2021-07-14T14:59:20.190"/>
    <p1510:client id="{F7B10EDF-F117-1077-C00E-29DD93F41EE4}" v="7" dt="2021-07-16T14:47:05.361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46F890A9-2807-4EBB-B81D-B2AA78EC7F39}" styleName="Stile scuro 2 - Colore 5/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Stile scuro 2 - Colore 3/Color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Stile scuro 2 - Colore 1/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4C1A8A3-306A-4EB7-A6B1-4F7E0EB9C5D6}" styleName="Stile medio 3 - Color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DBED569-4797-4DF1-A0F4-6AAB3CD982D8}" styleName="Stile chiaro 3 - Color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asio, Francesco (PSUF)" userId="S::francesco.diasio@fao.org::3de3f850-87e0-415f-b0d8-a671da894bc2" providerId="AD" clId="Web-{9C76C1C0-2324-4938-FB20-1376D7EAC880}"/>
    <pc:docChg chg="modSld">
      <pc:chgData name="Diasio, Francesco (PSUF)" userId="S::francesco.diasio@fao.org::3de3f850-87e0-415f-b0d8-a671da894bc2" providerId="AD" clId="Web-{9C76C1C0-2324-4938-FB20-1376D7EAC880}" dt="2021-07-16T15:04:48.933" v="1" actId="20577"/>
      <pc:docMkLst>
        <pc:docMk/>
      </pc:docMkLst>
      <pc:sldChg chg="modSp">
        <pc:chgData name="Diasio, Francesco (PSUF)" userId="S::francesco.diasio@fao.org::3de3f850-87e0-415f-b0d8-a671da894bc2" providerId="AD" clId="Web-{9C76C1C0-2324-4938-FB20-1376D7EAC880}" dt="2021-07-16T15:04:48.933" v="1" actId="20577"/>
        <pc:sldMkLst>
          <pc:docMk/>
          <pc:sldMk cId="563374128" sldId="357"/>
        </pc:sldMkLst>
        <pc:spChg chg="mod">
          <ac:chgData name="Diasio, Francesco (PSUF)" userId="S::francesco.diasio@fao.org::3de3f850-87e0-415f-b0d8-a671da894bc2" providerId="AD" clId="Web-{9C76C1C0-2324-4938-FB20-1376D7EAC880}" dt="2021-07-16T15:04:48.933" v="1" actId="20577"/>
          <ac:spMkLst>
            <pc:docMk/>
            <pc:sldMk cId="563374128" sldId="357"/>
            <ac:spMk id="12" creationId="{F9444D54-9D7C-4518-B6C5-A101F866162B}"/>
          </ac:spMkLst>
        </pc:spChg>
      </pc:sldChg>
    </pc:docChg>
  </pc:docChgLst>
  <pc:docChgLst>
    <pc:chgData name="MezieOsuocha, UlomaPatricia (PSUF)" userId="S::uloma.mezieosuocha@fao.org::f0a8c6e1-eea7-44cb-b5d9-763abec816b9" providerId="AD" clId="Web-{8A7618F0-BFD8-C1BA-3B04-4C08D98158F8}"/>
    <pc:docChg chg="modSld">
      <pc:chgData name="MezieOsuocha, UlomaPatricia (PSUF)" userId="S::uloma.mezieosuocha@fao.org::f0a8c6e1-eea7-44cb-b5d9-763abec816b9" providerId="AD" clId="Web-{8A7618F0-BFD8-C1BA-3B04-4C08D98158F8}" dt="2021-07-21T14:13:30.347" v="12"/>
      <pc:docMkLst>
        <pc:docMk/>
      </pc:docMkLst>
      <pc:sldChg chg="addSp">
        <pc:chgData name="MezieOsuocha, UlomaPatricia (PSUF)" userId="S::uloma.mezieosuocha@fao.org::f0a8c6e1-eea7-44cb-b5d9-763abec816b9" providerId="AD" clId="Web-{8A7618F0-BFD8-C1BA-3B04-4C08D98158F8}" dt="2021-07-21T14:13:30.347" v="12"/>
        <pc:sldMkLst>
          <pc:docMk/>
          <pc:sldMk cId="1166383998" sldId="358"/>
        </pc:sldMkLst>
        <pc:spChg chg="add">
          <ac:chgData name="MezieOsuocha, UlomaPatricia (PSUF)" userId="S::uloma.mezieosuocha@fao.org::f0a8c6e1-eea7-44cb-b5d9-763abec816b9" providerId="AD" clId="Web-{8A7618F0-BFD8-C1BA-3B04-4C08D98158F8}" dt="2021-07-21T14:13:30.347" v="12"/>
          <ac:spMkLst>
            <pc:docMk/>
            <pc:sldMk cId="1166383998" sldId="358"/>
            <ac:spMk id="14" creationId="{C2CAEA24-113E-4152-B599-5948EBF5A48C}"/>
          </ac:spMkLst>
        </pc:spChg>
      </pc:sldChg>
      <pc:sldChg chg="addSp delSp modSp">
        <pc:chgData name="MezieOsuocha, UlomaPatricia (PSUF)" userId="S::uloma.mezieosuocha@fao.org::f0a8c6e1-eea7-44cb-b5d9-763abec816b9" providerId="AD" clId="Web-{8A7618F0-BFD8-C1BA-3B04-4C08D98158F8}" dt="2021-07-21T14:12:40.484" v="11" actId="14100"/>
        <pc:sldMkLst>
          <pc:docMk/>
          <pc:sldMk cId="2138160499" sldId="363"/>
        </pc:sldMkLst>
        <pc:spChg chg="add del mod">
          <ac:chgData name="MezieOsuocha, UlomaPatricia (PSUF)" userId="S::uloma.mezieosuocha@fao.org::f0a8c6e1-eea7-44cb-b5d9-763abec816b9" providerId="AD" clId="Web-{8A7618F0-BFD8-C1BA-3B04-4C08D98158F8}" dt="2021-07-21T14:11:53.122" v="4"/>
          <ac:spMkLst>
            <pc:docMk/>
            <pc:sldMk cId="2138160499" sldId="363"/>
            <ac:spMk id="7" creationId="{ABD14895-A2B5-4A42-89CB-93BCBCB4D7DF}"/>
          </ac:spMkLst>
        </pc:spChg>
        <pc:picChg chg="del mod">
          <ac:chgData name="MezieOsuocha, UlomaPatricia (PSUF)" userId="S::uloma.mezieosuocha@fao.org::f0a8c6e1-eea7-44cb-b5d9-763abec816b9" providerId="AD" clId="Web-{8A7618F0-BFD8-C1BA-3B04-4C08D98158F8}" dt="2021-07-21T14:12:26.015" v="9"/>
          <ac:picMkLst>
            <pc:docMk/>
            <pc:sldMk cId="2138160499" sldId="363"/>
            <ac:picMk id="4" creationId="{DA03F77D-2745-4318-8EFE-E3EF0B9FD2AF}"/>
          </ac:picMkLst>
        </pc:picChg>
        <pc:picChg chg="del">
          <ac:chgData name="MezieOsuocha, UlomaPatricia (PSUF)" userId="S::uloma.mezieosuocha@fao.org::f0a8c6e1-eea7-44cb-b5d9-763abec816b9" providerId="AD" clId="Web-{8A7618F0-BFD8-C1BA-3B04-4C08D98158F8}" dt="2021-07-21T14:11:53.044" v="3"/>
          <ac:picMkLst>
            <pc:docMk/>
            <pc:sldMk cId="2138160499" sldId="363"/>
            <ac:picMk id="5" creationId="{53F7C5CD-9160-4284-84C4-A7C85C50AB39}"/>
          </ac:picMkLst>
        </pc:picChg>
        <pc:picChg chg="add mod ord">
          <ac:chgData name="MezieOsuocha, UlomaPatricia (PSUF)" userId="S::uloma.mezieosuocha@fao.org::f0a8c6e1-eea7-44cb-b5d9-763abec816b9" providerId="AD" clId="Web-{8A7618F0-BFD8-C1BA-3B04-4C08D98158F8}" dt="2021-07-21T14:12:09.592" v="6" actId="14100"/>
          <ac:picMkLst>
            <pc:docMk/>
            <pc:sldMk cId="2138160499" sldId="363"/>
            <ac:picMk id="8" creationId="{AEB58FAB-9D4E-481D-91AB-8A0710DEEF18}"/>
          </ac:picMkLst>
        </pc:picChg>
        <pc:picChg chg="add mod">
          <ac:chgData name="MezieOsuocha, UlomaPatricia (PSUF)" userId="S::uloma.mezieosuocha@fao.org::f0a8c6e1-eea7-44cb-b5d9-763abec816b9" providerId="AD" clId="Web-{8A7618F0-BFD8-C1BA-3B04-4C08D98158F8}" dt="2021-07-21T14:12:40.484" v="11" actId="14100"/>
          <ac:picMkLst>
            <pc:docMk/>
            <pc:sldMk cId="2138160499" sldId="363"/>
            <ac:picMk id="9" creationId="{2040CC2C-4449-405C-A0E2-37615A0283D7}"/>
          </ac:picMkLst>
        </pc:picChg>
      </pc:sldChg>
      <pc:sldChg chg="modSp">
        <pc:chgData name="MezieOsuocha, UlomaPatricia (PSUF)" userId="S::uloma.mezieosuocha@fao.org::f0a8c6e1-eea7-44cb-b5d9-763abec816b9" providerId="AD" clId="Web-{8A7618F0-BFD8-C1BA-3B04-4C08D98158F8}" dt="2021-07-21T14:11:15.479" v="2" actId="20577"/>
        <pc:sldMkLst>
          <pc:docMk/>
          <pc:sldMk cId="627427253" sldId="365"/>
        </pc:sldMkLst>
        <pc:spChg chg="mod">
          <ac:chgData name="MezieOsuocha, UlomaPatricia (PSUF)" userId="S::uloma.mezieosuocha@fao.org::f0a8c6e1-eea7-44cb-b5d9-763abec816b9" providerId="AD" clId="Web-{8A7618F0-BFD8-C1BA-3B04-4C08D98158F8}" dt="2021-07-21T14:11:15.479" v="2" actId="20577"/>
          <ac:spMkLst>
            <pc:docMk/>
            <pc:sldMk cId="627427253" sldId="365"/>
            <ac:spMk id="13" creationId="{2C2049B8-5EF1-41BA-BA3A-473A058F4E9F}"/>
          </ac:spMkLst>
        </pc:spChg>
      </pc:sldChg>
    </pc:docChg>
  </pc:docChgLst>
  <pc:docChgLst>
    <pc:chgData name="SanMarco, Silvia (PSUF)" userId="S::silvia.sanmarco@fao.org::ac19e4b7-a106-43c5-88ef-08b40570cc51" providerId="AD" clId="Web-{2473F6E5-C697-8926-A444-1297850CF9D0}"/>
    <pc:docChg chg="modSld">
      <pc:chgData name="SanMarco, Silvia (PSUF)" userId="S::silvia.sanmarco@fao.org::ac19e4b7-a106-43c5-88ef-08b40570cc51" providerId="AD" clId="Web-{2473F6E5-C697-8926-A444-1297850CF9D0}" dt="2021-07-16T09:41:48.218" v="125" actId="20577"/>
      <pc:docMkLst>
        <pc:docMk/>
      </pc:docMkLst>
      <pc:sldChg chg="modSp">
        <pc:chgData name="SanMarco, Silvia (PSUF)" userId="S::silvia.sanmarco@fao.org::ac19e4b7-a106-43c5-88ef-08b40570cc51" providerId="AD" clId="Web-{2473F6E5-C697-8926-A444-1297850CF9D0}" dt="2021-07-16T09:41:48.218" v="125" actId="20577"/>
        <pc:sldMkLst>
          <pc:docMk/>
          <pc:sldMk cId="328208696" sldId="368"/>
        </pc:sldMkLst>
        <pc:spChg chg="mod">
          <ac:chgData name="SanMarco, Silvia (PSUF)" userId="S::silvia.sanmarco@fao.org::ac19e4b7-a106-43c5-88ef-08b40570cc51" providerId="AD" clId="Web-{2473F6E5-C697-8926-A444-1297850CF9D0}" dt="2021-07-16T09:41:48.218" v="125" actId="20577"/>
          <ac:spMkLst>
            <pc:docMk/>
            <pc:sldMk cId="328208696" sldId="368"/>
            <ac:spMk id="16" creationId="{7E53C2A3-947C-47C1-9138-4E1880A56147}"/>
          </ac:spMkLst>
        </pc:spChg>
        <pc:spChg chg="mod">
          <ac:chgData name="SanMarco, Silvia (PSUF)" userId="S::silvia.sanmarco@fao.org::ac19e4b7-a106-43c5-88ef-08b40570cc51" providerId="AD" clId="Web-{2473F6E5-C697-8926-A444-1297850CF9D0}" dt="2021-07-16T09:40:07.825" v="111" actId="20577"/>
          <ac:spMkLst>
            <pc:docMk/>
            <pc:sldMk cId="328208696" sldId="368"/>
            <ac:spMk id="17" creationId="{A0F5EE22-C596-47F1-A881-48566FEBEFF3}"/>
          </ac:spMkLst>
        </pc:spChg>
      </pc:sldChg>
    </pc:docChg>
  </pc:docChgLst>
  <pc:docChgLst>
    <pc:chgData name="SanMarco, Silvia (PSUF)" userId="S::silvia.sanmarco@fao.org::ac19e4b7-a106-43c5-88ef-08b40570cc51" providerId="AD" clId="Web-{F7B10EDF-F117-1077-C00E-29DD93F41EE4}"/>
    <pc:docChg chg="modSld">
      <pc:chgData name="SanMarco, Silvia (PSUF)" userId="S::silvia.sanmarco@fao.org::ac19e4b7-a106-43c5-88ef-08b40570cc51" providerId="AD" clId="Web-{F7B10EDF-F117-1077-C00E-29DD93F41EE4}" dt="2021-07-16T14:47:05.361" v="5" actId="1076"/>
      <pc:docMkLst>
        <pc:docMk/>
      </pc:docMkLst>
      <pc:sldChg chg="addSp delSp modSp">
        <pc:chgData name="SanMarco, Silvia (PSUF)" userId="S::silvia.sanmarco@fao.org::ac19e4b7-a106-43c5-88ef-08b40570cc51" providerId="AD" clId="Web-{F7B10EDF-F117-1077-C00E-29DD93F41EE4}" dt="2021-07-16T14:47:05.361" v="5" actId="1076"/>
        <pc:sldMkLst>
          <pc:docMk/>
          <pc:sldMk cId="2638332549" sldId="361"/>
        </pc:sldMkLst>
        <pc:picChg chg="del">
          <ac:chgData name="SanMarco, Silvia (PSUF)" userId="S::silvia.sanmarco@fao.org::ac19e4b7-a106-43c5-88ef-08b40570cc51" providerId="AD" clId="Web-{F7B10EDF-F117-1077-C00E-29DD93F41EE4}" dt="2021-07-16T14:46:48.173" v="2"/>
          <ac:picMkLst>
            <pc:docMk/>
            <pc:sldMk cId="2638332549" sldId="361"/>
            <ac:picMk id="4" creationId="{5E2775E7-18CE-4127-81D4-A0FC44AEDA62}"/>
          </ac:picMkLst>
        </pc:picChg>
        <pc:picChg chg="del">
          <ac:chgData name="SanMarco, Silvia (PSUF)" userId="S::silvia.sanmarco@fao.org::ac19e4b7-a106-43c5-88ef-08b40570cc51" providerId="AD" clId="Web-{F7B10EDF-F117-1077-C00E-29DD93F41EE4}" dt="2021-07-16T14:46:41.939" v="0"/>
          <ac:picMkLst>
            <pc:docMk/>
            <pc:sldMk cId="2638332549" sldId="361"/>
            <ac:picMk id="5" creationId="{64F8D823-C484-4D78-99CB-5860D81A9139}"/>
          </ac:picMkLst>
        </pc:picChg>
        <pc:picChg chg="add mod">
          <ac:chgData name="SanMarco, Silvia (PSUF)" userId="S::silvia.sanmarco@fao.org::ac19e4b7-a106-43c5-88ef-08b40570cc51" providerId="AD" clId="Web-{F7B10EDF-F117-1077-C00E-29DD93F41EE4}" dt="2021-07-16T14:46:52.720" v="3" actId="1076"/>
          <ac:picMkLst>
            <pc:docMk/>
            <pc:sldMk cId="2638332549" sldId="361"/>
            <ac:picMk id="6" creationId="{6F543483-0723-4219-B47D-1D376A4CE654}"/>
          </ac:picMkLst>
        </pc:picChg>
        <pc:picChg chg="add mod">
          <ac:chgData name="SanMarco, Silvia (PSUF)" userId="S::silvia.sanmarco@fao.org::ac19e4b7-a106-43c5-88ef-08b40570cc51" providerId="AD" clId="Web-{F7B10EDF-F117-1077-C00E-29DD93F41EE4}" dt="2021-07-16T14:47:05.361" v="5" actId="1076"/>
          <ac:picMkLst>
            <pc:docMk/>
            <pc:sldMk cId="2638332549" sldId="361"/>
            <ac:picMk id="7" creationId="{EFB2D038-2ACF-4D48-A6B2-54BDC31B3A32}"/>
          </ac:picMkLst>
        </pc:picChg>
      </pc:sldChg>
    </pc:docChg>
  </pc:docChgLst>
  <pc:docChgLst>
    <pc:chgData name="SanMarco, Silvia (PSUF)" userId="S::silvia.sanmarco@fao.org::ac19e4b7-a106-43c5-88ef-08b40570cc51" providerId="AD" clId="Web-{53A31531-7B56-EE44-CAFF-9F715342A0DE}"/>
    <pc:docChg chg="modSld">
      <pc:chgData name="SanMarco, Silvia (PSUF)" userId="S::silvia.sanmarco@fao.org::ac19e4b7-a106-43c5-88ef-08b40570cc51" providerId="AD" clId="Web-{53A31531-7B56-EE44-CAFF-9F715342A0DE}" dt="2021-07-16T09:29:56.037" v="39" actId="1076"/>
      <pc:docMkLst>
        <pc:docMk/>
      </pc:docMkLst>
      <pc:sldChg chg="addSp delSp modSp">
        <pc:chgData name="SanMarco, Silvia (PSUF)" userId="S::silvia.sanmarco@fao.org::ac19e4b7-a106-43c5-88ef-08b40570cc51" providerId="AD" clId="Web-{53A31531-7B56-EE44-CAFF-9F715342A0DE}" dt="2021-07-16T09:22:06.399" v="3"/>
        <pc:sldMkLst>
          <pc:docMk/>
          <pc:sldMk cId="2638332549" sldId="361"/>
        </pc:sldMkLst>
        <pc:spChg chg="add mod">
          <ac:chgData name="SanMarco, Silvia (PSUF)" userId="S::silvia.sanmarco@fao.org::ac19e4b7-a106-43c5-88ef-08b40570cc51" providerId="AD" clId="Web-{53A31531-7B56-EE44-CAFF-9F715342A0DE}" dt="2021-07-16T09:22:06.399" v="3"/>
          <ac:spMkLst>
            <pc:docMk/>
            <pc:sldMk cId="2638332549" sldId="361"/>
            <ac:spMk id="6" creationId="{F7CD3BCB-83D5-49BA-8DE4-66669DFAB59A}"/>
          </ac:spMkLst>
        </pc:spChg>
        <pc:picChg chg="del">
          <ac:chgData name="SanMarco, Silvia (PSUF)" userId="S::silvia.sanmarco@fao.org::ac19e4b7-a106-43c5-88ef-08b40570cc51" providerId="AD" clId="Web-{53A31531-7B56-EE44-CAFF-9F715342A0DE}" dt="2021-07-16T09:22:06.399" v="3"/>
          <ac:picMkLst>
            <pc:docMk/>
            <pc:sldMk cId="2638332549" sldId="361"/>
            <ac:picMk id="5" creationId="{BD33BE90-9C3B-435C-AFC8-FFE7563D72FA}"/>
          </ac:picMkLst>
        </pc:picChg>
      </pc:sldChg>
      <pc:sldChg chg="addSp delSp modSp">
        <pc:chgData name="SanMarco, Silvia (PSUF)" userId="S::silvia.sanmarco@fao.org::ac19e4b7-a106-43c5-88ef-08b40570cc51" providerId="AD" clId="Web-{53A31531-7B56-EE44-CAFF-9F715342A0DE}" dt="2021-07-16T09:29:56.037" v="39" actId="1076"/>
        <pc:sldMkLst>
          <pc:docMk/>
          <pc:sldMk cId="328208696" sldId="368"/>
        </pc:sldMkLst>
        <pc:spChg chg="mod">
          <ac:chgData name="SanMarco, Silvia (PSUF)" userId="S::silvia.sanmarco@fao.org::ac19e4b7-a106-43c5-88ef-08b40570cc51" providerId="AD" clId="Web-{53A31531-7B56-EE44-CAFF-9F715342A0DE}" dt="2021-07-16T09:27:45.706" v="22" actId="20577"/>
          <ac:spMkLst>
            <pc:docMk/>
            <pc:sldMk cId="328208696" sldId="368"/>
            <ac:spMk id="2" creationId="{7E1B1448-570F-42DD-9FAD-CC58E614E1E8}"/>
          </ac:spMkLst>
        </pc:spChg>
        <pc:spChg chg="del">
          <ac:chgData name="SanMarco, Silvia (PSUF)" userId="S::silvia.sanmarco@fao.org::ac19e4b7-a106-43c5-88ef-08b40570cc51" providerId="AD" clId="Web-{53A31531-7B56-EE44-CAFF-9F715342A0DE}" dt="2021-07-16T09:21:47.992" v="0"/>
          <ac:spMkLst>
            <pc:docMk/>
            <pc:sldMk cId="328208696" sldId="368"/>
            <ac:spMk id="3" creationId="{57B37067-1DB1-4FB1-8C7E-361CDC4CE92A}"/>
          </ac:spMkLst>
        </pc:spChg>
        <pc:spChg chg="del">
          <ac:chgData name="SanMarco, Silvia (PSUF)" userId="S::silvia.sanmarco@fao.org::ac19e4b7-a106-43c5-88ef-08b40570cc51" providerId="AD" clId="Web-{53A31531-7B56-EE44-CAFF-9F715342A0DE}" dt="2021-07-16T09:21:50.867" v="1"/>
          <ac:spMkLst>
            <pc:docMk/>
            <pc:sldMk cId="328208696" sldId="368"/>
            <ac:spMk id="4" creationId="{9EB676E5-52A7-4F75-B174-D9ECAFDC7DA2}"/>
          </ac:spMkLst>
        </pc:spChg>
        <pc:spChg chg="add del mod">
          <ac:chgData name="SanMarco, Silvia (PSUF)" userId="S::silvia.sanmarco@fao.org::ac19e4b7-a106-43c5-88ef-08b40570cc51" providerId="AD" clId="Web-{53A31531-7B56-EE44-CAFF-9F715342A0DE}" dt="2021-07-16T09:25:48.858" v="14"/>
          <ac:spMkLst>
            <pc:docMk/>
            <pc:sldMk cId="328208696" sldId="368"/>
            <ac:spMk id="5" creationId="{E6603A8B-E41F-49CE-B1C4-12F7509C5E3C}"/>
          </ac:spMkLst>
        </pc:spChg>
        <pc:spChg chg="add mod">
          <ac:chgData name="SanMarco, Silvia (PSUF)" userId="S::silvia.sanmarco@fao.org::ac19e4b7-a106-43c5-88ef-08b40570cc51" providerId="AD" clId="Web-{53A31531-7B56-EE44-CAFF-9F715342A0DE}" dt="2021-07-16T09:29:51.928" v="38" actId="20577"/>
          <ac:spMkLst>
            <pc:docMk/>
            <pc:sldMk cId="328208696" sldId="368"/>
            <ac:spMk id="11" creationId="{341E4CCE-8128-4349-983D-9233475E346C}"/>
          </ac:spMkLst>
        </pc:spChg>
        <pc:spChg chg="add mod">
          <ac:chgData name="SanMarco, Silvia (PSUF)" userId="S::silvia.sanmarco@fao.org::ac19e4b7-a106-43c5-88ef-08b40570cc51" providerId="AD" clId="Web-{53A31531-7B56-EE44-CAFF-9F715342A0DE}" dt="2021-07-16T09:29:11.942" v="25" actId="20577"/>
          <ac:spMkLst>
            <pc:docMk/>
            <pc:sldMk cId="328208696" sldId="368"/>
            <ac:spMk id="13" creationId="{713AD3E4-989A-4F29-BBB9-649EB5084991}"/>
          </ac:spMkLst>
        </pc:spChg>
        <pc:spChg chg="add mod">
          <ac:chgData name="SanMarco, Silvia (PSUF)" userId="S::silvia.sanmarco@fao.org::ac19e4b7-a106-43c5-88ef-08b40570cc51" providerId="AD" clId="Web-{53A31531-7B56-EE44-CAFF-9F715342A0DE}" dt="2021-07-16T09:29:56.037" v="39" actId="1076"/>
          <ac:spMkLst>
            <pc:docMk/>
            <pc:sldMk cId="328208696" sldId="368"/>
            <ac:spMk id="14" creationId="{47B17AEE-051C-4273-8F0D-F28A749D7F87}"/>
          </ac:spMkLst>
        </pc:spChg>
        <pc:spChg chg="add mod">
          <ac:chgData name="SanMarco, Silvia (PSUF)" userId="S::silvia.sanmarco@fao.org::ac19e4b7-a106-43c5-88ef-08b40570cc51" providerId="AD" clId="Web-{53A31531-7B56-EE44-CAFF-9F715342A0DE}" dt="2021-07-16T09:29:12.021" v="26" actId="20577"/>
          <ac:spMkLst>
            <pc:docMk/>
            <pc:sldMk cId="328208696" sldId="368"/>
            <ac:spMk id="15" creationId="{D2364492-E2E3-4462-9575-A7AA93157C4C}"/>
          </ac:spMkLst>
        </pc:spChg>
        <pc:spChg chg="add">
          <ac:chgData name="SanMarco, Silvia (PSUF)" userId="S::silvia.sanmarco@fao.org::ac19e4b7-a106-43c5-88ef-08b40570cc51" providerId="AD" clId="Web-{53A31531-7B56-EE44-CAFF-9F715342A0DE}" dt="2021-07-16T09:27:58.050" v="24"/>
          <ac:spMkLst>
            <pc:docMk/>
            <pc:sldMk cId="328208696" sldId="368"/>
            <ac:spMk id="16" creationId="{7E53C2A3-947C-47C1-9138-4E1880A56147}"/>
          </ac:spMkLst>
        </pc:spChg>
        <pc:spChg chg="add mod">
          <ac:chgData name="SanMarco, Silvia (PSUF)" userId="S::silvia.sanmarco@fao.org::ac19e4b7-a106-43c5-88ef-08b40570cc51" providerId="AD" clId="Web-{53A31531-7B56-EE44-CAFF-9F715342A0DE}" dt="2021-07-16T09:29:35.818" v="33" actId="1076"/>
          <ac:spMkLst>
            <pc:docMk/>
            <pc:sldMk cId="328208696" sldId="368"/>
            <ac:spMk id="17" creationId="{A0F5EE22-C596-47F1-A881-48566FEBEFF3}"/>
          </ac:spMkLst>
        </pc:spChg>
        <pc:picChg chg="add mod">
          <ac:chgData name="SanMarco, Silvia (PSUF)" userId="S::silvia.sanmarco@fao.org::ac19e4b7-a106-43c5-88ef-08b40570cc51" providerId="AD" clId="Web-{53A31531-7B56-EE44-CAFF-9F715342A0DE}" dt="2021-07-16T09:25:19.405" v="11" actId="1076"/>
          <ac:picMkLst>
            <pc:docMk/>
            <pc:sldMk cId="328208696" sldId="368"/>
            <ac:picMk id="6" creationId="{FE088DEA-78FB-4D0E-9255-E09CF458F35A}"/>
          </ac:picMkLst>
        </pc:picChg>
      </pc:sldChg>
      <pc:sldChg chg="addSp modSp">
        <pc:chgData name="SanMarco, Silvia (PSUF)" userId="S::silvia.sanmarco@fao.org::ac19e4b7-a106-43c5-88ef-08b40570cc51" providerId="AD" clId="Web-{53A31531-7B56-EE44-CAFF-9F715342A0DE}" dt="2021-07-16T09:22:31.337" v="7"/>
        <pc:sldMkLst>
          <pc:docMk/>
          <pc:sldMk cId="743894391" sldId="372"/>
        </pc:sldMkLst>
        <pc:spChg chg="add mod">
          <ac:chgData name="SanMarco, Silvia (PSUF)" userId="S::silvia.sanmarco@fao.org::ac19e4b7-a106-43c5-88ef-08b40570cc51" providerId="AD" clId="Web-{53A31531-7B56-EE44-CAFF-9F715342A0DE}" dt="2021-07-16T09:22:31.337" v="7"/>
          <ac:spMkLst>
            <pc:docMk/>
            <pc:sldMk cId="743894391" sldId="372"/>
            <ac:spMk id="2" creationId="{AEB4E0A2-D59B-407F-B68A-0F24B9782B11}"/>
          </ac:spMkLst>
        </pc:spChg>
      </pc:sldChg>
    </pc:docChg>
  </pc:docChgLst>
  <pc:docChgLst>
    <pc:chgData name="SanMarco, Silvia (PSUF)" userId="S::silvia.sanmarco@fao.org::ac19e4b7-a106-43c5-88ef-08b40570cc51" providerId="AD" clId="Web-{B5DCC505-4536-AF70-9F5B-9E46ED0F2157}"/>
    <pc:docChg chg="addSld delSld modSld sldOrd">
      <pc:chgData name="SanMarco, Silvia (PSUF)" userId="S::silvia.sanmarco@fao.org::ac19e4b7-a106-43c5-88ef-08b40570cc51" providerId="AD" clId="Web-{B5DCC505-4536-AF70-9F5B-9E46ED0F2157}" dt="2021-07-16T13:04:31.249" v="622" actId="20577"/>
      <pc:docMkLst>
        <pc:docMk/>
      </pc:docMkLst>
      <pc:sldChg chg="addSp delSp modSp">
        <pc:chgData name="SanMarco, Silvia (PSUF)" userId="S::silvia.sanmarco@fao.org::ac19e4b7-a106-43c5-88ef-08b40570cc51" providerId="AD" clId="Web-{B5DCC505-4536-AF70-9F5B-9E46ED0F2157}" dt="2021-07-16T13:04:31.249" v="622" actId="20577"/>
        <pc:sldMkLst>
          <pc:docMk/>
          <pc:sldMk cId="2638332549" sldId="361"/>
        </pc:sldMkLst>
        <pc:spChg chg="mod">
          <ac:chgData name="SanMarco, Silvia (PSUF)" userId="S::silvia.sanmarco@fao.org::ac19e4b7-a106-43c5-88ef-08b40570cc51" providerId="AD" clId="Web-{B5DCC505-4536-AF70-9F5B-9E46ED0F2157}" dt="2021-07-16T13:04:31.249" v="622" actId="20577"/>
          <ac:spMkLst>
            <pc:docMk/>
            <pc:sldMk cId="2638332549" sldId="361"/>
            <ac:spMk id="3" creationId="{006C7C45-65CF-40E8-B1A0-F07A4A04A110}"/>
          </ac:spMkLst>
        </pc:spChg>
        <pc:spChg chg="del mod">
          <ac:chgData name="SanMarco, Silvia (PSUF)" userId="S::silvia.sanmarco@fao.org::ac19e4b7-a106-43c5-88ef-08b40570cc51" providerId="AD" clId="Web-{B5DCC505-4536-AF70-9F5B-9E46ED0F2157}" dt="2021-07-16T12:36:56.795" v="611"/>
          <ac:spMkLst>
            <pc:docMk/>
            <pc:sldMk cId="2638332549" sldId="361"/>
            <ac:spMk id="6" creationId="{F7CD3BCB-83D5-49BA-8DE4-66669DFAB59A}"/>
          </ac:spMkLst>
        </pc:spChg>
        <pc:picChg chg="add mod">
          <ac:chgData name="SanMarco, Silvia (PSUF)" userId="S::silvia.sanmarco@fao.org::ac19e4b7-a106-43c5-88ef-08b40570cc51" providerId="AD" clId="Web-{B5DCC505-4536-AF70-9F5B-9E46ED0F2157}" dt="2021-07-16T12:37:23.374" v="615" actId="1076"/>
          <ac:picMkLst>
            <pc:docMk/>
            <pc:sldMk cId="2638332549" sldId="361"/>
            <ac:picMk id="4" creationId="{5E2775E7-18CE-4127-81D4-A0FC44AEDA62}"/>
          </ac:picMkLst>
        </pc:picChg>
        <pc:picChg chg="add mod">
          <ac:chgData name="SanMarco, Silvia (PSUF)" userId="S::silvia.sanmarco@fao.org::ac19e4b7-a106-43c5-88ef-08b40570cc51" providerId="AD" clId="Web-{B5DCC505-4536-AF70-9F5B-9E46ED0F2157}" dt="2021-07-16T12:37:54.687" v="617" actId="1076"/>
          <ac:picMkLst>
            <pc:docMk/>
            <pc:sldMk cId="2638332549" sldId="361"/>
            <ac:picMk id="5" creationId="{64F8D823-C484-4D78-99CB-5860D81A9139}"/>
          </ac:picMkLst>
        </pc:picChg>
      </pc:sldChg>
      <pc:sldChg chg="modSp">
        <pc:chgData name="SanMarco, Silvia (PSUF)" userId="S::silvia.sanmarco@fao.org::ac19e4b7-a106-43c5-88ef-08b40570cc51" providerId="AD" clId="Web-{B5DCC505-4536-AF70-9F5B-9E46ED0F2157}" dt="2021-07-16T10:33:24.882" v="28"/>
        <pc:sldMkLst>
          <pc:docMk/>
          <pc:sldMk cId="328208696" sldId="368"/>
        </pc:sldMkLst>
        <pc:spChg chg="mod">
          <ac:chgData name="SanMarco, Silvia (PSUF)" userId="S::silvia.sanmarco@fao.org::ac19e4b7-a106-43c5-88ef-08b40570cc51" providerId="AD" clId="Web-{B5DCC505-4536-AF70-9F5B-9E46ED0F2157}" dt="2021-07-16T10:32:06.662" v="21" actId="20577"/>
          <ac:spMkLst>
            <pc:docMk/>
            <pc:sldMk cId="328208696" sldId="368"/>
            <ac:spMk id="16" creationId="{7E53C2A3-947C-47C1-9138-4E1880A56147}"/>
          </ac:spMkLst>
        </pc:spChg>
        <pc:spChg chg="mod">
          <ac:chgData name="SanMarco, Silvia (PSUF)" userId="S::silvia.sanmarco@fao.org::ac19e4b7-a106-43c5-88ef-08b40570cc51" providerId="AD" clId="Web-{B5DCC505-4536-AF70-9F5B-9E46ED0F2157}" dt="2021-07-16T10:33:24.882" v="28"/>
          <ac:spMkLst>
            <pc:docMk/>
            <pc:sldMk cId="328208696" sldId="368"/>
            <ac:spMk id="17" creationId="{A0F5EE22-C596-47F1-A881-48566FEBEFF3}"/>
          </ac:spMkLst>
        </pc:spChg>
      </pc:sldChg>
      <pc:sldChg chg="modSp">
        <pc:chgData name="SanMarco, Silvia (PSUF)" userId="S::silvia.sanmarco@fao.org::ac19e4b7-a106-43c5-88ef-08b40570cc51" providerId="AD" clId="Web-{B5DCC505-4536-AF70-9F5B-9E46ED0F2157}" dt="2021-07-16T10:33:06.272" v="24" actId="20577"/>
        <pc:sldMkLst>
          <pc:docMk/>
          <pc:sldMk cId="2403954718" sldId="369"/>
        </pc:sldMkLst>
        <pc:spChg chg="mod">
          <ac:chgData name="SanMarco, Silvia (PSUF)" userId="S::silvia.sanmarco@fao.org::ac19e4b7-a106-43c5-88ef-08b40570cc51" providerId="AD" clId="Web-{B5DCC505-4536-AF70-9F5B-9E46ED0F2157}" dt="2021-07-16T10:33:06.272" v="24" actId="20577"/>
          <ac:spMkLst>
            <pc:docMk/>
            <pc:sldMk cId="2403954718" sldId="369"/>
            <ac:spMk id="8" creationId="{354A3C4D-D786-4C09-8570-2C9DE961265F}"/>
          </ac:spMkLst>
        </pc:spChg>
      </pc:sldChg>
      <pc:sldChg chg="del">
        <pc:chgData name="SanMarco, Silvia (PSUF)" userId="S::silvia.sanmarco@fao.org::ac19e4b7-a106-43c5-88ef-08b40570cc51" providerId="AD" clId="Web-{B5DCC505-4536-AF70-9F5B-9E46ED0F2157}" dt="2021-07-16T10:59:53.404" v="608"/>
        <pc:sldMkLst>
          <pc:docMk/>
          <pc:sldMk cId="743894391" sldId="372"/>
        </pc:sldMkLst>
      </pc:sldChg>
      <pc:sldChg chg="addSp modSp ord">
        <pc:chgData name="SanMarco, Silvia (PSUF)" userId="S::silvia.sanmarco@fao.org::ac19e4b7-a106-43c5-88ef-08b40570cc51" providerId="AD" clId="Web-{B5DCC505-4536-AF70-9F5B-9E46ED0F2157}" dt="2021-07-16T11:00:00.092" v="609" actId="1076"/>
        <pc:sldMkLst>
          <pc:docMk/>
          <pc:sldMk cId="2762051403" sldId="376"/>
        </pc:sldMkLst>
        <pc:spChg chg="add mod">
          <ac:chgData name="SanMarco, Silvia (PSUF)" userId="S::silvia.sanmarco@fao.org::ac19e4b7-a106-43c5-88ef-08b40570cc51" providerId="AD" clId="Web-{B5DCC505-4536-AF70-9F5B-9E46ED0F2157}" dt="2021-07-16T11:00:00.092" v="609" actId="1076"/>
          <ac:spMkLst>
            <pc:docMk/>
            <pc:sldMk cId="2762051403" sldId="376"/>
            <ac:spMk id="3" creationId="{3A12D55B-43E2-47AF-A8D0-5828E86C3B48}"/>
          </ac:spMkLst>
        </pc:spChg>
        <pc:spChg chg="add mod">
          <ac:chgData name="SanMarco, Silvia (PSUF)" userId="S::silvia.sanmarco@fao.org::ac19e4b7-a106-43c5-88ef-08b40570cc51" providerId="AD" clId="Web-{B5DCC505-4536-AF70-9F5B-9E46ED0F2157}" dt="2021-07-16T10:36:04.199" v="133" actId="20577"/>
          <ac:spMkLst>
            <pc:docMk/>
            <pc:sldMk cId="2762051403" sldId="376"/>
            <ac:spMk id="7" creationId="{135F8508-1E7F-460C-BA20-70364EBA7FB9}"/>
          </ac:spMkLst>
        </pc:spChg>
        <pc:spChg chg="add mod">
          <ac:chgData name="SanMarco, Silvia (PSUF)" userId="S::silvia.sanmarco@fao.org::ac19e4b7-a106-43c5-88ef-08b40570cc51" providerId="AD" clId="Web-{B5DCC505-4536-AF70-9F5B-9E46ED0F2157}" dt="2021-07-16T10:39:09.219" v="153" actId="20577"/>
          <ac:spMkLst>
            <pc:docMk/>
            <pc:sldMk cId="2762051403" sldId="376"/>
            <ac:spMk id="9" creationId="{7348F756-6B76-4242-A2AE-A588D5782940}"/>
          </ac:spMkLst>
        </pc:spChg>
        <pc:spChg chg="add">
          <ac:chgData name="SanMarco, Silvia (PSUF)" userId="S::silvia.sanmarco@fao.org::ac19e4b7-a106-43c5-88ef-08b40570cc51" providerId="AD" clId="Web-{B5DCC505-4536-AF70-9F5B-9E46ED0F2157}" dt="2021-07-16T10:34:19.899" v="32"/>
          <ac:spMkLst>
            <pc:docMk/>
            <pc:sldMk cId="2762051403" sldId="376"/>
            <ac:spMk id="10" creationId="{5CCA5E4F-CA39-4E68-8602-74A483EFA880}"/>
          </ac:spMkLst>
        </pc:spChg>
        <pc:spChg chg="add mod">
          <ac:chgData name="SanMarco, Silvia (PSUF)" userId="S::silvia.sanmarco@fao.org::ac19e4b7-a106-43c5-88ef-08b40570cc51" providerId="AD" clId="Web-{B5DCC505-4536-AF70-9F5B-9E46ED0F2157}" dt="2021-07-16T10:36:09.792" v="136" actId="20577"/>
          <ac:spMkLst>
            <pc:docMk/>
            <pc:sldMk cId="2762051403" sldId="376"/>
            <ac:spMk id="11" creationId="{EF758E36-36B9-4828-B775-AC0327872A1A}"/>
          </ac:spMkLst>
        </pc:spChg>
        <pc:picChg chg="add mod">
          <ac:chgData name="SanMarco, Silvia (PSUF)" userId="S::silvia.sanmarco@fao.org::ac19e4b7-a106-43c5-88ef-08b40570cc51" providerId="AD" clId="Web-{B5DCC505-4536-AF70-9F5B-9E46ED0F2157}" dt="2021-07-16T10:34:43.759" v="36" actId="1076"/>
          <ac:picMkLst>
            <pc:docMk/>
            <pc:sldMk cId="2762051403" sldId="376"/>
            <ac:picMk id="2" creationId="{92BB80F1-3D21-4F51-AACB-090ED7AC0315}"/>
          </ac:picMkLst>
        </pc:picChg>
        <pc:picChg chg="mod">
          <ac:chgData name="SanMarco, Silvia (PSUF)" userId="S::silvia.sanmarco@fao.org::ac19e4b7-a106-43c5-88ef-08b40570cc51" providerId="AD" clId="Web-{B5DCC505-4536-AF70-9F5B-9E46ED0F2157}" dt="2021-07-16T10:40:08.220" v="156" actId="1076"/>
          <ac:picMkLst>
            <pc:docMk/>
            <pc:sldMk cId="2762051403" sldId="376"/>
            <ac:picMk id="5" creationId="{64570F5A-7AE4-45F0-B176-5F72E50B09F9}"/>
          </ac:picMkLst>
        </pc:picChg>
      </pc:sldChg>
      <pc:sldChg chg="addSp modSp">
        <pc:chgData name="SanMarco, Silvia (PSUF)" userId="S::silvia.sanmarco@fao.org::ac19e4b7-a106-43c5-88ef-08b40570cc51" providerId="AD" clId="Web-{B5DCC505-4536-AF70-9F5B-9E46ED0F2157}" dt="2021-07-16T10:44:20.320" v="231" actId="14100"/>
        <pc:sldMkLst>
          <pc:docMk/>
          <pc:sldMk cId="710644320" sldId="377"/>
        </pc:sldMkLst>
        <pc:spChg chg="add mod">
          <ac:chgData name="SanMarco, Silvia (PSUF)" userId="S::silvia.sanmarco@fao.org::ac19e4b7-a106-43c5-88ef-08b40570cc51" providerId="AD" clId="Web-{B5DCC505-4536-AF70-9F5B-9E46ED0F2157}" dt="2021-07-16T10:44:20.320" v="231" actId="14100"/>
          <ac:spMkLst>
            <pc:docMk/>
            <pc:sldMk cId="710644320" sldId="377"/>
            <ac:spMk id="7" creationId="{E7C4A6C8-52F3-4188-B73E-ADD4714D4F45}"/>
          </ac:spMkLst>
        </pc:spChg>
        <pc:spChg chg="add mod">
          <ac:chgData name="SanMarco, Silvia (PSUF)" userId="S::silvia.sanmarco@fao.org::ac19e4b7-a106-43c5-88ef-08b40570cc51" providerId="AD" clId="Web-{B5DCC505-4536-AF70-9F5B-9E46ED0F2157}" dt="2021-07-16T10:44:02.663" v="228" actId="1076"/>
          <ac:spMkLst>
            <pc:docMk/>
            <pc:sldMk cId="710644320" sldId="377"/>
            <ac:spMk id="9" creationId="{349FBDDA-FB7A-40F2-8204-AA5EB2BD2A3A}"/>
          </ac:spMkLst>
        </pc:spChg>
        <pc:spChg chg="add mod">
          <ac:chgData name="SanMarco, Silvia (PSUF)" userId="S::silvia.sanmarco@fao.org::ac19e4b7-a106-43c5-88ef-08b40570cc51" providerId="AD" clId="Web-{B5DCC505-4536-AF70-9F5B-9E46ED0F2157}" dt="2021-07-16T10:44:05.460" v="229" actId="1076"/>
          <ac:spMkLst>
            <pc:docMk/>
            <pc:sldMk cId="710644320" sldId="377"/>
            <ac:spMk id="10" creationId="{7F7AB7FB-3C77-4B99-AC99-6C4ABD4A0BC0}"/>
          </ac:spMkLst>
        </pc:spChg>
        <pc:spChg chg="add">
          <ac:chgData name="SanMarco, Silvia (PSUF)" userId="S::silvia.sanmarco@fao.org::ac19e4b7-a106-43c5-88ef-08b40570cc51" providerId="AD" clId="Web-{B5DCC505-4536-AF70-9F5B-9E46ED0F2157}" dt="2021-07-16T10:40:56.815" v="158"/>
          <ac:spMkLst>
            <pc:docMk/>
            <pc:sldMk cId="710644320" sldId="377"/>
            <ac:spMk id="11" creationId="{F385BB2E-7C21-4D59-BAC9-0D25B8709561}"/>
          </ac:spMkLst>
        </pc:spChg>
      </pc:sldChg>
      <pc:sldChg chg="addSp modSp">
        <pc:chgData name="SanMarco, Silvia (PSUF)" userId="S::silvia.sanmarco@fao.org::ac19e4b7-a106-43c5-88ef-08b40570cc51" providerId="AD" clId="Web-{B5DCC505-4536-AF70-9F5B-9E46ED0F2157}" dt="2021-07-16T10:55:00.632" v="604" actId="20577"/>
        <pc:sldMkLst>
          <pc:docMk/>
          <pc:sldMk cId="1455723364" sldId="378"/>
        </pc:sldMkLst>
        <pc:spChg chg="add mod">
          <ac:chgData name="SanMarco, Silvia (PSUF)" userId="S::silvia.sanmarco@fao.org::ac19e4b7-a106-43c5-88ef-08b40570cc51" providerId="AD" clId="Web-{B5DCC505-4536-AF70-9F5B-9E46ED0F2157}" dt="2021-07-16T10:55:00.632" v="604" actId="20577"/>
          <ac:spMkLst>
            <pc:docMk/>
            <pc:sldMk cId="1455723364" sldId="378"/>
            <ac:spMk id="7" creationId="{DAF45172-31BA-4263-B070-3885AC02D4DF}"/>
          </ac:spMkLst>
        </pc:spChg>
        <pc:spChg chg="add mod">
          <ac:chgData name="SanMarco, Silvia (PSUF)" userId="S::silvia.sanmarco@fao.org::ac19e4b7-a106-43c5-88ef-08b40570cc51" providerId="AD" clId="Web-{B5DCC505-4536-AF70-9F5B-9E46ED0F2157}" dt="2021-07-16T10:53:58.443" v="538" actId="20577"/>
          <ac:spMkLst>
            <pc:docMk/>
            <pc:sldMk cId="1455723364" sldId="378"/>
            <ac:spMk id="9" creationId="{146BFAEE-94AE-4623-884C-399F2F97A275}"/>
          </ac:spMkLst>
        </pc:spChg>
        <pc:graphicFrameChg chg="add mod modGraphic">
          <ac:chgData name="SanMarco, Silvia (PSUF)" userId="S::silvia.sanmarco@fao.org::ac19e4b7-a106-43c5-88ef-08b40570cc51" providerId="AD" clId="Web-{B5DCC505-4536-AF70-9F5B-9E46ED0F2157}" dt="2021-07-16T10:52:50.972" v="502"/>
          <ac:graphicFrameMkLst>
            <pc:docMk/>
            <pc:sldMk cId="1455723364" sldId="378"/>
            <ac:graphicFrameMk id="3" creationId="{8F2F857C-9057-4363-99A5-F271F00A93E3}"/>
          </ac:graphicFrameMkLst>
        </pc:graphicFrameChg>
      </pc:sldChg>
      <pc:sldChg chg="addSp delSp modSp add replId">
        <pc:chgData name="SanMarco, Silvia (PSUF)" userId="S::silvia.sanmarco@fao.org::ac19e4b7-a106-43c5-88ef-08b40570cc51" providerId="AD" clId="Web-{B5DCC505-4536-AF70-9F5B-9E46ED0F2157}" dt="2021-07-16T10:31:01.238" v="17" actId="1076"/>
        <pc:sldMkLst>
          <pc:docMk/>
          <pc:sldMk cId="981066557" sldId="379"/>
        </pc:sldMkLst>
        <pc:spChg chg="mod">
          <ac:chgData name="SanMarco, Silvia (PSUF)" userId="S::silvia.sanmarco@fao.org::ac19e4b7-a106-43c5-88ef-08b40570cc51" providerId="AD" clId="Web-{B5DCC505-4536-AF70-9F5B-9E46ED0F2157}" dt="2021-07-16T10:30:40.347" v="15" actId="1076"/>
          <ac:spMkLst>
            <pc:docMk/>
            <pc:sldMk cId="981066557" sldId="379"/>
            <ac:spMk id="2" creationId="{D215DE63-3DEF-41AA-9473-44DF6ED60929}"/>
          </ac:spMkLst>
        </pc:spChg>
        <pc:spChg chg="add del mod">
          <ac:chgData name="SanMarco, Silvia (PSUF)" userId="S::silvia.sanmarco@fao.org::ac19e4b7-a106-43c5-88ef-08b40570cc51" providerId="AD" clId="Web-{B5DCC505-4536-AF70-9F5B-9E46ED0F2157}" dt="2021-07-16T10:29:48.174" v="5"/>
          <ac:spMkLst>
            <pc:docMk/>
            <pc:sldMk cId="981066557" sldId="379"/>
            <ac:spMk id="4" creationId="{7CFDDBED-640B-43D9-8AE5-1570917DEA98}"/>
          </ac:spMkLst>
        </pc:spChg>
        <pc:spChg chg="del">
          <ac:chgData name="SanMarco, Silvia (PSUF)" userId="S::silvia.sanmarco@fao.org::ac19e4b7-a106-43c5-88ef-08b40570cc51" providerId="AD" clId="Web-{B5DCC505-4536-AF70-9F5B-9E46ED0F2157}" dt="2021-07-16T10:29:36.830" v="1"/>
          <ac:spMkLst>
            <pc:docMk/>
            <pc:sldMk cId="981066557" sldId="379"/>
            <ac:spMk id="5" creationId="{34A79DF2-F592-47A7-BB21-B4AE03EBAB36}"/>
          </ac:spMkLst>
        </pc:spChg>
        <pc:spChg chg="add del mod">
          <ac:chgData name="SanMarco, Silvia (PSUF)" userId="S::silvia.sanmarco@fao.org::ac19e4b7-a106-43c5-88ef-08b40570cc51" providerId="AD" clId="Web-{B5DCC505-4536-AF70-9F5B-9E46ED0F2157}" dt="2021-07-16T10:29:43.736" v="3"/>
          <ac:spMkLst>
            <pc:docMk/>
            <pc:sldMk cId="981066557" sldId="379"/>
            <ac:spMk id="8" creationId="{23D3FC16-D92A-47DE-B53E-03D23662EAF9}"/>
          </ac:spMkLst>
        </pc:spChg>
        <pc:spChg chg="add del mod">
          <ac:chgData name="SanMarco, Silvia (PSUF)" userId="S::silvia.sanmarco@fao.org::ac19e4b7-a106-43c5-88ef-08b40570cc51" providerId="AD" clId="Web-{B5DCC505-4536-AF70-9F5B-9E46ED0F2157}" dt="2021-07-16T10:29:57.065" v="10"/>
          <ac:spMkLst>
            <pc:docMk/>
            <pc:sldMk cId="981066557" sldId="379"/>
            <ac:spMk id="9" creationId="{01E72159-A83A-442D-B209-370F1EA3AD5F}"/>
          </ac:spMkLst>
        </pc:spChg>
        <pc:picChg chg="del">
          <ac:chgData name="SanMarco, Silvia (PSUF)" userId="S::silvia.sanmarco@fao.org::ac19e4b7-a106-43c5-88ef-08b40570cc51" providerId="AD" clId="Web-{B5DCC505-4536-AF70-9F5B-9E46ED0F2157}" dt="2021-07-16T10:29:38.549" v="2"/>
          <ac:picMkLst>
            <pc:docMk/>
            <pc:sldMk cId="981066557" sldId="379"/>
            <ac:picMk id="6" creationId="{517D6EC7-24FF-48FF-9315-5BB017579C17}"/>
          </ac:picMkLst>
        </pc:picChg>
        <pc:picChg chg="add mod">
          <ac:chgData name="SanMarco, Silvia (PSUF)" userId="S::silvia.sanmarco@fao.org::ac19e4b7-a106-43c5-88ef-08b40570cc51" providerId="AD" clId="Web-{B5DCC505-4536-AF70-9F5B-9E46ED0F2157}" dt="2021-07-16T10:31:01.238" v="17" actId="1076"/>
          <ac:picMkLst>
            <pc:docMk/>
            <pc:sldMk cId="981066557" sldId="379"/>
            <ac:picMk id="11" creationId="{EF679C59-E88B-486B-90C5-51A1A76D83AF}"/>
          </ac:picMkLst>
        </pc:picChg>
        <pc:picChg chg="del">
          <ac:chgData name="SanMarco, Silvia (PSUF)" userId="S::silvia.sanmarco@fao.org::ac19e4b7-a106-43c5-88ef-08b40570cc51" providerId="AD" clId="Web-{B5DCC505-4536-AF70-9F5B-9E46ED0F2157}" dt="2021-07-16T10:29:45.283" v="4"/>
          <ac:picMkLst>
            <pc:docMk/>
            <pc:sldMk cId="981066557" sldId="379"/>
            <ac:picMk id="3074" creationId="{5F6583F8-BD49-47FD-A61A-2FCDA9C4850D}"/>
          </ac:picMkLst>
        </pc:picChg>
      </pc:sldChg>
      <pc:sldChg chg="addSp modSp add replId">
        <pc:chgData name="SanMarco, Silvia (PSUF)" userId="S::silvia.sanmarco@fao.org::ac19e4b7-a106-43c5-88ef-08b40570cc51" providerId="AD" clId="Web-{B5DCC505-4536-AF70-9F5B-9E46ED0F2157}" dt="2021-07-16T10:49:05.170" v="306" actId="20577"/>
        <pc:sldMkLst>
          <pc:docMk/>
          <pc:sldMk cId="960900554" sldId="380"/>
        </pc:sldMkLst>
        <pc:spChg chg="add mod">
          <ac:chgData name="SanMarco, Silvia (PSUF)" userId="S::silvia.sanmarco@fao.org::ac19e4b7-a106-43c5-88ef-08b40570cc51" providerId="AD" clId="Web-{B5DCC505-4536-AF70-9F5B-9E46ED0F2157}" dt="2021-07-16T10:49:05.170" v="306" actId="20577"/>
          <ac:spMkLst>
            <pc:docMk/>
            <pc:sldMk cId="960900554" sldId="380"/>
            <ac:spMk id="7" creationId="{97C47468-CC5E-40A6-B7C9-EDF8AF42904C}"/>
          </ac:spMkLst>
        </pc:spChg>
        <pc:spChg chg="add mod">
          <ac:chgData name="SanMarco, Silvia (PSUF)" userId="S::silvia.sanmarco@fao.org::ac19e4b7-a106-43c5-88ef-08b40570cc51" providerId="AD" clId="Web-{B5DCC505-4536-AF70-9F5B-9E46ED0F2157}" dt="2021-07-16T10:48:50.498" v="303" actId="1076"/>
          <ac:spMkLst>
            <pc:docMk/>
            <pc:sldMk cId="960900554" sldId="380"/>
            <ac:spMk id="9" creationId="{DEF10540-F66E-4042-A690-05E33311B144}"/>
          </ac:spMkLst>
        </pc:spChg>
        <pc:spChg chg="add mod">
          <ac:chgData name="SanMarco, Silvia (PSUF)" userId="S::silvia.sanmarco@fao.org::ac19e4b7-a106-43c5-88ef-08b40570cc51" providerId="AD" clId="Web-{B5DCC505-4536-AF70-9F5B-9E46ED0F2157}" dt="2021-07-16T10:47:01.402" v="297" actId="20577"/>
          <ac:spMkLst>
            <pc:docMk/>
            <pc:sldMk cId="960900554" sldId="380"/>
            <ac:spMk id="10" creationId="{98355E3D-9CCE-4897-8DFD-1E079C4F9E90}"/>
          </ac:spMkLst>
        </pc:spChg>
        <pc:picChg chg="add mod">
          <ac:chgData name="SanMarco, Silvia (PSUF)" userId="S::silvia.sanmarco@fao.org::ac19e4b7-a106-43c5-88ef-08b40570cc51" providerId="AD" clId="Web-{B5DCC505-4536-AF70-9F5B-9E46ED0F2157}" dt="2021-07-16T10:46:01.885" v="235" actId="14100"/>
          <ac:picMkLst>
            <pc:docMk/>
            <pc:sldMk cId="960900554" sldId="380"/>
            <ac:picMk id="2" creationId="{A587AEC5-301E-4FB2-80A5-1DADC8CAD649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EC5660-441A-42AD-8683-D6365F1612DC}" type="doc">
      <dgm:prSet loTypeId="urn:microsoft.com/office/officeart/2005/8/layout/venn2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57E16271-2401-4FEB-9725-143AE155D0E1}">
      <dgm:prSet phldrT="[Testo]" phldr="0" custT="1"/>
      <dgm:spPr/>
      <dgm:t>
        <a:bodyPr/>
        <a:lstStyle/>
        <a:p>
          <a:r>
            <a:rPr lang="it-IT" sz="1800" b="1"/>
            <a:t>DNUAF</a:t>
          </a:r>
          <a:r>
            <a:rPr lang="it-IT" sz="1600" b="1"/>
            <a:t> </a:t>
          </a:r>
        </a:p>
        <a:p>
          <a:r>
            <a:rPr lang="it-IT" sz="1600" b="1"/>
            <a:t>2019-2028</a:t>
          </a:r>
        </a:p>
      </dgm:t>
    </dgm:pt>
    <dgm:pt modelId="{B72456E7-66D5-4E1D-8233-8653672E354C}" type="parTrans" cxnId="{0942BB66-CF41-49A5-ADCD-B95DF2D9AA29}">
      <dgm:prSet/>
      <dgm:spPr/>
      <dgm:t>
        <a:bodyPr/>
        <a:lstStyle/>
        <a:p>
          <a:endParaRPr lang="it-IT"/>
        </a:p>
      </dgm:t>
    </dgm:pt>
    <dgm:pt modelId="{2936048C-AF22-4612-8675-93CA28E1C6D7}" type="sibTrans" cxnId="{0942BB66-CF41-49A5-ADCD-B95DF2D9AA29}">
      <dgm:prSet/>
      <dgm:spPr/>
      <dgm:t>
        <a:bodyPr/>
        <a:lstStyle/>
        <a:p>
          <a:endParaRPr lang="it-IT"/>
        </a:p>
      </dgm:t>
    </dgm:pt>
    <dgm:pt modelId="{81A8D665-1DA4-4090-B736-E4F7FD295ACA}">
      <dgm:prSet phldrT="[Testo]" phldr="0" custT="1"/>
      <dgm:spPr/>
      <dgm:t>
        <a:bodyPr/>
        <a:lstStyle/>
        <a:p>
          <a:r>
            <a:rPr lang="it-IT" sz="1600" b="1"/>
            <a:t>Plan d’ action global</a:t>
          </a:r>
        </a:p>
        <a:p>
          <a:r>
            <a:rPr lang="it-IT" sz="1600" b="1" err="1"/>
            <a:t>Pillier</a:t>
          </a:r>
          <a:r>
            <a:rPr lang="it-IT" sz="1600" b="1"/>
            <a:t> 4</a:t>
          </a:r>
        </a:p>
      </dgm:t>
    </dgm:pt>
    <dgm:pt modelId="{DB6D0387-8111-4DE3-BEEE-E43288BD0BAA}" type="parTrans" cxnId="{5E904765-4C3E-4391-9A83-960CDF334788}">
      <dgm:prSet/>
      <dgm:spPr/>
      <dgm:t>
        <a:bodyPr/>
        <a:lstStyle/>
        <a:p>
          <a:endParaRPr lang="it-IT"/>
        </a:p>
      </dgm:t>
    </dgm:pt>
    <dgm:pt modelId="{351C190D-2374-4B47-ADB3-B86C25097D00}" type="sibTrans" cxnId="{5E904765-4C3E-4391-9A83-960CDF334788}">
      <dgm:prSet/>
      <dgm:spPr/>
      <dgm:t>
        <a:bodyPr/>
        <a:lstStyle/>
        <a:p>
          <a:endParaRPr lang="it-IT"/>
        </a:p>
      </dgm:t>
    </dgm:pt>
    <dgm:pt modelId="{7DB357DC-C12C-4AFF-9FAF-9E689FF922C3}">
      <dgm:prSet phldrT="[Testo]" phldr="0" custT="1"/>
      <dgm:spPr/>
      <dgm:t>
        <a:bodyPr/>
        <a:lstStyle/>
        <a:p>
          <a:r>
            <a:rPr lang="it-IT" sz="2000" b="1"/>
            <a:t>YENKASA AFRICA</a:t>
          </a:r>
        </a:p>
      </dgm:t>
    </dgm:pt>
    <dgm:pt modelId="{D9C03DBA-9DA3-46BE-BD96-92F87B957C29}" type="parTrans" cxnId="{8561AC03-80BE-4F34-AC3E-BD8E272B2F67}">
      <dgm:prSet/>
      <dgm:spPr/>
      <dgm:t>
        <a:bodyPr/>
        <a:lstStyle/>
        <a:p>
          <a:endParaRPr lang="it-IT"/>
        </a:p>
      </dgm:t>
    </dgm:pt>
    <dgm:pt modelId="{7FA1965F-482A-4A66-A715-DF85C31C3F0B}" type="sibTrans" cxnId="{8561AC03-80BE-4F34-AC3E-BD8E272B2F67}">
      <dgm:prSet/>
      <dgm:spPr/>
      <dgm:t>
        <a:bodyPr/>
        <a:lstStyle/>
        <a:p>
          <a:endParaRPr lang="it-IT"/>
        </a:p>
      </dgm:t>
    </dgm:pt>
    <dgm:pt modelId="{C837A08F-D7CA-4F0F-829D-9F78D51ADEF1}">
      <dgm:prSet phldrT="[Testo]" phldr="0" custT="1"/>
      <dgm:spPr/>
      <dgm:t>
        <a:bodyPr/>
        <a:lstStyle/>
        <a:p>
          <a:r>
            <a:rPr lang="it-IT" sz="1600" b="1"/>
            <a:t>Plan de </a:t>
          </a:r>
          <a:r>
            <a:rPr lang="it-IT" sz="1600" b="1" err="1"/>
            <a:t>Communication</a:t>
          </a:r>
          <a:r>
            <a:rPr lang="it-IT" sz="1600" b="1"/>
            <a:t> </a:t>
          </a:r>
          <a:r>
            <a:rPr lang="it-IT" sz="1600" b="1" err="1"/>
            <a:t>Participative</a:t>
          </a:r>
          <a:endParaRPr lang="it-IT" sz="1600" b="1"/>
        </a:p>
      </dgm:t>
    </dgm:pt>
    <dgm:pt modelId="{55DB2DB4-CCCC-408E-8BE7-86AC1A3B4DEF}" type="parTrans" cxnId="{B7A3D395-EEBD-4240-8E54-F7ED73B45C33}">
      <dgm:prSet/>
      <dgm:spPr/>
      <dgm:t>
        <a:bodyPr/>
        <a:lstStyle/>
        <a:p>
          <a:endParaRPr lang="it-IT"/>
        </a:p>
      </dgm:t>
    </dgm:pt>
    <dgm:pt modelId="{12D27847-81C5-4544-A085-BA99167C93BA}" type="sibTrans" cxnId="{B7A3D395-EEBD-4240-8E54-F7ED73B45C33}">
      <dgm:prSet/>
      <dgm:spPr/>
      <dgm:t>
        <a:bodyPr/>
        <a:lstStyle/>
        <a:p>
          <a:endParaRPr lang="it-IT"/>
        </a:p>
      </dgm:t>
    </dgm:pt>
    <dgm:pt modelId="{74958F2C-495A-48D5-B2E6-F6905506C423}" type="pres">
      <dgm:prSet presAssocID="{E2EC5660-441A-42AD-8683-D6365F1612DC}" presName="Name0" presStyleCnt="0">
        <dgm:presLayoutVars>
          <dgm:chMax val="7"/>
          <dgm:resizeHandles val="exact"/>
        </dgm:presLayoutVars>
      </dgm:prSet>
      <dgm:spPr/>
    </dgm:pt>
    <dgm:pt modelId="{A93838D7-5A63-4DCA-9298-AEB4FDB4FA56}" type="pres">
      <dgm:prSet presAssocID="{E2EC5660-441A-42AD-8683-D6365F1612DC}" presName="comp1" presStyleCnt="0"/>
      <dgm:spPr/>
    </dgm:pt>
    <dgm:pt modelId="{8ABA9D8E-07B6-4A8C-87EA-12B8AAEFFACE}" type="pres">
      <dgm:prSet presAssocID="{E2EC5660-441A-42AD-8683-D6365F1612DC}" presName="circle1" presStyleLbl="node1" presStyleIdx="0" presStyleCnt="4" custLinFactNeighborX="253"/>
      <dgm:spPr/>
    </dgm:pt>
    <dgm:pt modelId="{CDCA72DE-2551-4B16-BC2A-9748E1A433A1}" type="pres">
      <dgm:prSet presAssocID="{E2EC5660-441A-42AD-8683-D6365F1612DC}" presName="c1text" presStyleLbl="node1" presStyleIdx="0" presStyleCnt="4">
        <dgm:presLayoutVars>
          <dgm:bulletEnabled val="1"/>
        </dgm:presLayoutVars>
      </dgm:prSet>
      <dgm:spPr/>
    </dgm:pt>
    <dgm:pt modelId="{0DFD9671-E80C-40D4-A333-C8C0EB41DC88}" type="pres">
      <dgm:prSet presAssocID="{E2EC5660-441A-42AD-8683-D6365F1612DC}" presName="comp2" presStyleCnt="0"/>
      <dgm:spPr/>
    </dgm:pt>
    <dgm:pt modelId="{BB6BE7E7-ADF5-4DD0-8D43-1B42A431CBB6}" type="pres">
      <dgm:prSet presAssocID="{E2EC5660-441A-42AD-8683-D6365F1612DC}" presName="circle2" presStyleLbl="node1" presStyleIdx="1" presStyleCnt="4"/>
      <dgm:spPr/>
    </dgm:pt>
    <dgm:pt modelId="{387EA8A7-EB33-498F-9F32-249A3516174B}" type="pres">
      <dgm:prSet presAssocID="{E2EC5660-441A-42AD-8683-D6365F1612DC}" presName="c2text" presStyleLbl="node1" presStyleIdx="1" presStyleCnt="4">
        <dgm:presLayoutVars>
          <dgm:bulletEnabled val="1"/>
        </dgm:presLayoutVars>
      </dgm:prSet>
      <dgm:spPr/>
    </dgm:pt>
    <dgm:pt modelId="{BCC72311-EBF9-4C50-B438-045E9F7D116C}" type="pres">
      <dgm:prSet presAssocID="{E2EC5660-441A-42AD-8683-D6365F1612DC}" presName="comp3" presStyleCnt="0"/>
      <dgm:spPr/>
    </dgm:pt>
    <dgm:pt modelId="{81B2D323-7477-4CFC-928E-14AB3EF62450}" type="pres">
      <dgm:prSet presAssocID="{E2EC5660-441A-42AD-8683-D6365F1612DC}" presName="circle3" presStyleLbl="node1" presStyleIdx="2" presStyleCnt="4"/>
      <dgm:spPr/>
    </dgm:pt>
    <dgm:pt modelId="{69133925-111F-4866-9B3F-04C333456730}" type="pres">
      <dgm:prSet presAssocID="{E2EC5660-441A-42AD-8683-D6365F1612DC}" presName="c3text" presStyleLbl="node1" presStyleIdx="2" presStyleCnt="4">
        <dgm:presLayoutVars>
          <dgm:bulletEnabled val="1"/>
        </dgm:presLayoutVars>
      </dgm:prSet>
      <dgm:spPr/>
    </dgm:pt>
    <dgm:pt modelId="{4313A03B-C385-4E12-9645-AE56429DBA5D}" type="pres">
      <dgm:prSet presAssocID="{E2EC5660-441A-42AD-8683-D6365F1612DC}" presName="comp4" presStyleCnt="0"/>
      <dgm:spPr/>
    </dgm:pt>
    <dgm:pt modelId="{FC0A9294-6246-47D8-8F0D-1A1049ACDF4B}" type="pres">
      <dgm:prSet presAssocID="{E2EC5660-441A-42AD-8683-D6365F1612DC}" presName="circle4" presStyleLbl="node1" presStyleIdx="3" presStyleCnt="4" custScaleX="113556"/>
      <dgm:spPr/>
    </dgm:pt>
    <dgm:pt modelId="{8D25E876-4FE5-447C-82EC-683A3C87DCE0}" type="pres">
      <dgm:prSet presAssocID="{E2EC5660-441A-42AD-8683-D6365F1612DC}" presName="c4text" presStyleLbl="node1" presStyleIdx="3" presStyleCnt="4">
        <dgm:presLayoutVars>
          <dgm:bulletEnabled val="1"/>
        </dgm:presLayoutVars>
      </dgm:prSet>
      <dgm:spPr/>
    </dgm:pt>
  </dgm:ptLst>
  <dgm:cxnLst>
    <dgm:cxn modelId="{8561AC03-80BE-4F34-AC3E-BD8E272B2F67}" srcId="{E2EC5660-441A-42AD-8683-D6365F1612DC}" destId="{7DB357DC-C12C-4AFF-9FAF-9E689FF922C3}" srcOrd="2" destOrd="0" parTransId="{D9C03DBA-9DA3-46BE-BD96-92F87B957C29}" sibTransId="{7FA1965F-482A-4A66-A715-DF85C31C3F0B}"/>
    <dgm:cxn modelId="{286B2404-8812-4238-8952-C1A4E2415868}" type="presOf" srcId="{7DB357DC-C12C-4AFF-9FAF-9E689FF922C3}" destId="{69133925-111F-4866-9B3F-04C333456730}" srcOrd="1" destOrd="0" presId="urn:microsoft.com/office/officeart/2005/8/layout/venn2"/>
    <dgm:cxn modelId="{BE85E91D-670A-409B-A571-B5DF5E3DD22C}" type="presOf" srcId="{57E16271-2401-4FEB-9725-143AE155D0E1}" destId="{8ABA9D8E-07B6-4A8C-87EA-12B8AAEFFACE}" srcOrd="0" destOrd="0" presId="urn:microsoft.com/office/officeart/2005/8/layout/venn2"/>
    <dgm:cxn modelId="{5E904765-4C3E-4391-9A83-960CDF334788}" srcId="{E2EC5660-441A-42AD-8683-D6365F1612DC}" destId="{81A8D665-1DA4-4090-B736-E4F7FD295ACA}" srcOrd="1" destOrd="0" parTransId="{DB6D0387-8111-4DE3-BEEE-E43288BD0BAA}" sibTransId="{351C190D-2374-4B47-ADB3-B86C25097D00}"/>
    <dgm:cxn modelId="{0942BB66-CF41-49A5-ADCD-B95DF2D9AA29}" srcId="{E2EC5660-441A-42AD-8683-D6365F1612DC}" destId="{57E16271-2401-4FEB-9725-143AE155D0E1}" srcOrd="0" destOrd="0" parTransId="{B72456E7-66D5-4E1D-8233-8653672E354C}" sibTransId="{2936048C-AF22-4612-8675-93CA28E1C6D7}"/>
    <dgm:cxn modelId="{FB88A768-EA19-4F96-A5EE-814C794C2913}" type="presOf" srcId="{81A8D665-1DA4-4090-B736-E4F7FD295ACA}" destId="{BB6BE7E7-ADF5-4DD0-8D43-1B42A431CBB6}" srcOrd="0" destOrd="0" presId="urn:microsoft.com/office/officeart/2005/8/layout/venn2"/>
    <dgm:cxn modelId="{D97AFA57-B7B3-4479-80A5-349004E6DF2C}" type="presOf" srcId="{81A8D665-1DA4-4090-B736-E4F7FD295ACA}" destId="{387EA8A7-EB33-498F-9F32-249A3516174B}" srcOrd="1" destOrd="0" presId="urn:microsoft.com/office/officeart/2005/8/layout/venn2"/>
    <dgm:cxn modelId="{00767C84-8B69-4475-8B5B-38BEA92D0107}" type="presOf" srcId="{E2EC5660-441A-42AD-8683-D6365F1612DC}" destId="{74958F2C-495A-48D5-B2E6-F6905506C423}" srcOrd="0" destOrd="0" presId="urn:microsoft.com/office/officeart/2005/8/layout/venn2"/>
    <dgm:cxn modelId="{B7A3D395-EEBD-4240-8E54-F7ED73B45C33}" srcId="{E2EC5660-441A-42AD-8683-D6365F1612DC}" destId="{C837A08F-D7CA-4F0F-829D-9F78D51ADEF1}" srcOrd="3" destOrd="0" parTransId="{55DB2DB4-CCCC-408E-8BE7-86AC1A3B4DEF}" sibTransId="{12D27847-81C5-4544-A085-BA99167C93BA}"/>
    <dgm:cxn modelId="{58D65F9A-B491-434B-8623-9B1B9325DC20}" type="presOf" srcId="{7DB357DC-C12C-4AFF-9FAF-9E689FF922C3}" destId="{81B2D323-7477-4CFC-928E-14AB3EF62450}" srcOrd="0" destOrd="0" presId="urn:microsoft.com/office/officeart/2005/8/layout/venn2"/>
    <dgm:cxn modelId="{96D11D9E-92AC-4B1B-905A-CABA44B7EAA1}" type="presOf" srcId="{C837A08F-D7CA-4F0F-829D-9F78D51ADEF1}" destId="{FC0A9294-6246-47D8-8F0D-1A1049ACDF4B}" srcOrd="0" destOrd="0" presId="urn:microsoft.com/office/officeart/2005/8/layout/venn2"/>
    <dgm:cxn modelId="{71254DA5-58FC-4EAF-842C-4A32271EB1BC}" type="presOf" srcId="{57E16271-2401-4FEB-9725-143AE155D0E1}" destId="{CDCA72DE-2551-4B16-BC2A-9748E1A433A1}" srcOrd="1" destOrd="0" presId="urn:microsoft.com/office/officeart/2005/8/layout/venn2"/>
    <dgm:cxn modelId="{6566AEB5-9907-4425-A44F-7A178DF98171}" type="presOf" srcId="{C837A08F-D7CA-4F0F-829D-9F78D51ADEF1}" destId="{8D25E876-4FE5-447C-82EC-683A3C87DCE0}" srcOrd="1" destOrd="0" presId="urn:microsoft.com/office/officeart/2005/8/layout/venn2"/>
    <dgm:cxn modelId="{019D066B-2706-4764-AA48-2FBB8F8E846A}" type="presParOf" srcId="{74958F2C-495A-48D5-B2E6-F6905506C423}" destId="{A93838D7-5A63-4DCA-9298-AEB4FDB4FA56}" srcOrd="0" destOrd="0" presId="urn:microsoft.com/office/officeart/2005/8/layout/venn2"/>
    <dgm:cxn modelId="{D9F09960-B6AD-47BF-996D-A2B7B5751A2B}" type="presParOf" srcId="{A93838D7-5A63-4DCA-9298-AEB4FDB4FA56}" destId="{8ABA9D8E-07B6-4A8C-87EA-12B8AAEFFACE}" srcOrd="0" destOrd="0" presId="urn:microsoft.com/office/officeart/2005/8/layout/venn2"/>
    <dgm:cxn modelId="{EB2D5AF2-295A-41BF-9CF0-7B5872F85B7B}" type="presParOf" srcId="{A93838D7-5A63-4DCA-9298-AEB4FDB4FA56}" destId="{CDCA72DE-2551-4B16-BC2A-9748E1A433A1}" srcOrd="1" destOrd="0" presId="urn:microsoft.com/office/officeart/2005/8/layout/venn2"/>
    <dgm:cxn modelId="{524FE7A5-0C7C-4158-B87E-FB43190E87B4}" type="presParOf" srcId="{74958F2C-495A-48D5-B2E6-F6905506C423}" destId="{0DFD9671-E80C-40D4-A333-C8C0EB41DC88}" srcOrd="1" destOrd="0" presId="urn:microsoft.com/office/officeart/2005/8/layout/venn2"/>
    <dgm:cxn modelId="{10B2BC7F-A7DA-4E60-963C-40F8D5A6ABB3}" type="presParOf" srcId="{0DFD9671-E80C-40D4-A333-C8C0EB41DC88}" destId="{BB6BE7E7-ADF5-4DD0-8D43-1B42A431CBB6}" srcOrd="0" destOrd="0" presId="urn:microsoft.com/office/officeart/2005/8/layout/venn2"/>
    <dgm:cxn modelId="{3BF4749E-1939-4BCB-AB68-C5683FE2CFF2}" type="presParOf" srcId="{0DFD9671-E80C-40D4-A333-C8C0EB41DC88}" destId="{387EA8A7-EB33-498F-9F32-249A3516174B}" srcOrd="1" destOrd="0" presId="urn:microsoft.com/office/officeart/2005/8/layout/venn2"/>
    <dgm:cxn modelId="{7D09F2CB-F87D-44F5-9A42-9CCA44C0C138}" type="presParOf" srcId="{74958F2C-495A-48D5-B2E6-F6905506C423}" destId="{BCC72311-EBF9-4C50-B438-045E9F7D116C}" srcOrd="2" destOrd="0" presId="urn:microsoft.com/office/officeart/2005/8/layout/venn2"/>
    <dgm:cxn modelId="{9F0EF727-E5CE-4A56-950A-CF44E821A5D7}" type="presParOf" srcId="{BCC72311-EBF9-4C50-B438-045E9F7D116C}" destId="{81B2D323-7477-4CFC-928E-14AB3EF62450}" srcOrd="0" destOrd="0" presId="urn:microsoft.com/office/officeart/2005/8/layout/venn2"/>
    <dgm:cxn modelId="{4C9BAD13-888A-48B2-BC45-A91688685F8E}" type="presParOf" srcId="{BCC72311-EBF9-4C50-B438-045E9F7D116C}" destId="{69133925-111F-4866-9B3F-04C333456730}" srcOrd="1" destOrd="0" presId="urn:microsoft.com/office/officeart/2005/8/layout/venn2"/>
    <dgm:cxn modelId="{44BA22F2-2DF3-4829-A7A6-05C3CDF3BE14}" type="presParOf" srcId="{74958F2C-495A-48D5-B2E6-F6905506C423}" destId="{4313A03B-C385-4E12-9645-AE56429DBA5D}" srcOrd="3" destOrd="0" presId="urn:microsoft.com/office/officeart/2005/8/layout/venn2"/>
    <dgm:cxn modelId="{D3E99FFE-1914-4CC3-8F64-09B42905C561}" type="presParOf" srcId="{4313A03B-C385-4E12-9645-AE56429DBA5D}" destId="{FC0A9294-6246-47D8-8F0D-1A1049ACDF4B}" srcOrd="0" destOrd="0" presId="urn:microsoft.com/office/officeart/2005/8/layout/venn2"/>
    <dgm:cxn modelId="{0EC48BF7-5D28-43FD-B73F-54F5D9F80AD8}" type="presParOf" srcId="{4313A03B-C385-4E12-9645-AE56429DBA5D}" destId="{8D25E876-4FE5-447C-82EC-683A3C87DCE0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80F2CC-92CA-4DC0-AA78-43A50BE96779}" type="doc">
      <dgm:prSet loTypeId="urn:microsoft.com/office/officeart/2005/8/layout/venn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t-IT"/>
        </a:p>
      </dgm:t>
    </dgm:pt>
    <dgm:pt modelId="{244728E6-8211-4791-885A-EF35B765634C}">
      <dgm:prSet phldrT="[Testo]"/>
      <dgm:spPr/>
      <dgm:t>
        <a:bodyPr/>
        <a:lstStyle/>
        <a:p>
          <a:endParaRPr lang="it-IT"/>
        </a:p>
      </dgm:t>
    </dgm:pt>
    <dgm:pt modelId="{92AE8177-08F8-439F-8450-C23BF0FAC3DE}" type="parTrans" cxnId="{B5BB28D5-01AC-43A6-A504-D837B20825AC}">
      <dgm:prSet/>
      <dgm:spPr/>
      <dgm:t>
        <a:bodyPr/>
        <a:lstStyle/>
        <a:p>
          <a:endParaRPr lang="it-IT"/>
        </a:p>
      </dgm:t>
    </dgm:pt>
    <dgm:pt modelId="{BB21BAB9-57FB-4BAB-9392-4D5FCBBA503A}" type="sibTrans" cxnId="{B5BB28D5-01AC-43A6-A504-D837B20825AC}">
      <dgm:prSet/>
      <dgm:spPr/>
      <dgm:t>
        <a:bodyPr/>
        <a:lstStyle/>
        <a:p>
          <a:endParaRPr lang="it-IT"/>
        </a:p>
      </dgm:t>
    </dgm:pt>
    <dgm:pt modelId="{6ADBF447-F295-4BD4-A359-E35238EFBAC6}">
      <dgm:prSet phldrT="[Testo]"/>
      <dgm:spPr/>
      <dgm:t>
        <a:bodyPr/>
        <a:lstStyle/>
        <a:p>
          <a:endParaRPr lang="it-IT"/>
        </a:p>
      </dgm:t>
    </dgm:pt>
    <dgm:pt modelId="{6461A1BC-ADCB-434C-9D44-1D735090167F}" type="parTrans" cxnId="{57B666D7-D4F5-4C92-BC45-91C0E35339AA}">
      <dgm:prSet/>
      <dgm:spPr/>
      <dgm:t>
        <a:bodyPr/>
        <a:lstStyle/>
        <a:p>
          <a:endParaRPr lang="it-IT"/>
        </a:p>
      </dgm:t>
    </dgm:pt>
    <dgm:pt modelId="{530D38F4-E717-437D-BFB8-5559C2910940}" type="sibTrans" cxnId="{57B666D7-D4F5-4C92-BC45-91C0E35339AA}">
      <dgm:prSet/>
      <dgm:spPr/>
      <dgm:t>
        <a:bodyPr/>
        <a:lstStyle/>
        <a:p>
          <a:endParaRPr lang="it-IT"/>
        </a:p>
      </dgm:t>
    </dgm:pt>
    <dgm:pt modelId="{314072D1-8744-4C26-956E-3052EE34DD94}" type="pres">
      <dgm:prSet presAssocID="{C280F2CC-92CA-4DC0-AA78-43A50BE96779}" presName="Name0" presStyleCnt="0">
        <dgm:presLayoutVars>
          <dgm:dir/>
          <dgm:resizeHandles val="exact"/>
        </dgm:presLayoutVars>
      </dgm:prSet>
      <dgm:spPr/>
    </dgm:pt>
    <dgm:pt modelId="{95966724-83E4-4A7B-95D5-5489EAE98CC8}" type="pres">
      <dgm:prSet presAssocID="{244728E6-8211-4791-885A-EF35B765634C}" presName="Name5" presStyleLbl="vennNode1" presStyleIdx="0" presStyleCnt="2">
        <dgm:presLayoutVars>
          <dgm:bulletEnabled val="1"/>
        </dgm:presLayoutVars>
      </dgm:prSet>
      <dgm:spPr/>
    </dgm:pt>
    <dgm:pt modelId="{DE74D23E-B0C6-40B8-B87E-E144A7EDA61A}" type="pres">
      <dgm:prSet presAssocID="{BB21BAB9-57FB-4BAB-9392-4D5FCBBA503A}" presName="space" presStyleCnt="0"/>
      <dgm:spPr/>
    </dgm:pt>
    <dgm:pt modelId="{CB79D803-3B77-4DB9-B1B3-CE76034D32F0}" type="pres">
      <dgm:prSet presAssocID="{6ADBF447-F295-4BD4-A359-E35238EFBAC6}" presName="Name5" presStyleLbl="vennNode1" presStyleIdx="1" presStyleCnt="2">
        <dgm:presLayoutVars>
          <dgm:bulletEnabled val="1"/>
        </dgm:presLayoutVars>
      </dgm:prSet>
      <dgm:spPr/>
    </dgm:pt>
  </dgm:ptLst>
  <dgm:cxnLst>
    <dgm:cxn modelId="{C6D30246-1813-4748-A9D1-7AC0A1613E89}" type="presOf" srcId="{244728E6-8211-4791-885A-EF35B765634C}" destId="{95966724-83E4-4A7B-95D5-5489EAE98CC8}" srcOrd="0" destOrd="0" presId="urn:microsoft.com/office/officeart/2005/8/layout/venn3"/>
    <dgm:cxn modelId="{98044554-A691-4429-A3A8-005AF37821FE}" type="presOf" srcId="{6ADBF447-F295-4BD4-A359-E35238EFBAC6}" destId="{CB79D803-3B77-4DB9-B1B3-CE76034D32F0}" srcOrd="0" destOrd="0" presId="urn:microsoft.com/office/officeart/2005/8/layout/venn3"/>
    <dgm:cxn modelId="{B5BB28D5-01AC-43A6-A504-D837B20825AC}" srcId="{C280F2CC-92CA-4DC0-AA78-43A50BE96779}" destId="{244728E6-8211-4791-885A-EF35B765634C}" srcOrd="0" destOrd="0" parTransId="{92AE8177-08F8-439F-8450-C23BF0FAC3DE}" sibTransId="{BB21BAB9-57FB-4BAB-9392-4D5FCBBA503A}"/>
    <dgm:cxn modelId="{57B666D7-D4F5-4C92-BC45-91C0E35339AA}" srcId="{C280F2CC-92CA-4DC0-AA78-43A50BE96779}" destId="{6ADBF447-F295-4BD4-A359-E35238EFBAC6}" srcOrd="1" destOrd="0" parTransId="{6461A1BC-ADCB-434C-9D44-1D735090167F}" sibTransId="{530D38F4-E717-437D-BFB8-5559C2910940}"/>
    <dgm:cxn modelId="{878CE6F4-2228-46D3-8983-198D29973F88}" type="presOf" srcId="{C280F2CC-92CA-4DC0-AA78-43A50BE96779}" destId="{314072D1-8744-4C26-956E-3052EE34DD94}" srcOrd="0" destOrd="0" presId="urn:microsoft.com/office/officeart/2005/8/layout/venn3"/>
    <dgm:cxn modelId="{5EE274BA-00D2-4ECE-91DD-C18D209C620D}" type="presParOf" srcId="{314072D1-8744-4C26-956E-3052EE34DD94}" destId="{95966724-83E4-4A7B-95D5-5489EAE98CC8}" srcOrd="0" destOrd="0" presId="urn:microsoft.com/office/officeart/2005/8/layout/venn3"/>
    <dgm:cxn modelId="{DF588938-0943-4DE4-B806-8856BCCCEBDA}" type="presParOf" srcId="{314072D1-8744-4C26-956E-3052EE34DD94}" destId="{DE74D23E-B0C6-40B8-B87E-E144A7EDA61A}" srcOrd="1" destOrd="0" presId="urn:microsoft.com/office/officeart/2005/8/layout/venn3"/>
    <dgm:cxn modelId="{08217706-A261-4248-9A5C-93BAAD4796FE}" type="presParOf" srcId="{314072D1-8744-4C26-956E-3052EE34DD94}" destId="{CB79D803-3B77-4DB9-B1B3-CE76034D32F0}" srcOrd="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BA9D8E-07B6-4A8C-87EA-12B8AAEFFACE}">
      <dsp:nvSpPr>
        <dsp:cNvPr id="0" name=""/>
        <dsp:cNvSpPr/>
      </dsp:nvSpPr>
      <dsp:spPr>
        <a:xfrm>
          <a:off x="0" y="97901"/>
          <a:ext cx="5234609" cy="523460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/>
            <a:t>DNUAF</a:t>
          </a:r>
          <a:r>
            <a:rPr lang="it-IT" sz="1600" b="1" kern="1200"/>
            <a:t>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/>
            <a:t>2019-2028</a:t>
          </a:r>
        </a:p>
      </dsp:txBody>
      <dsp:txXfrm>
        <a:off x="1885506" y="359632"/>
        <a:ext cx="1463596" cy="785191"/>
      </dsp:txXfrm>
    </dsp:sp>
    <dsp:sp modelId="{BB6BE7E7-ADF5-4DD0-8D43-1B42A431CBB6}">
      <dsp:nvSpPr>
        <dsp:cNvPr id="0" name=""/>
        <dsp:cNvSpPr/>
      </dsp:nvSpPr>
      <dsp:spPr>
        <a:xfrm>
          <a:off x="523460" y="1144823"/>
          <a:ext cx="4187687" cy="418768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/>
            <a:t>Plan d’ action global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err="1"/>
            <a:t>Pillier</a:t>
          </a:r>
          <a:r>
            <a:rPr lang="it-IT" sz="1600" b="1" kern="1200"/>
            <a:t> 4</a:t>
          </a:r>
        </a:p>
      </dsp:txBody>
      <dsp:txXfrm>
        <a:off x="1885506" y="1396085"/>
        <a:ext cx="1463596" cy="753783"/>
      </dsp:txXfrm>
    </dsp:sp>
    <dsp:sp modelId="{81B2D323-7477-4CFC-928E-14AB3EF62450}">
      <dsp:nvSpPr>
        <dsp:cNvPr id="0" name=""/>
        <dsp:cNvSpPr/>
      </dsp:nvSpPr>
      <dsp:spPr>
        <a:xfrm>
          <a:off x="1046921" y="2191745"/>
          <a:ext cx="3140765" cy="314076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/>
            <a:t>YENKASA AFRICA</a:t>
          </a:r>
        </a:p>
      </dsp:txBody>
      <dsp:txXfrm>
        <a:off x="1885506" y="2427303"/>
        <a:ext cx="1463596" cy="706672"/>
      </dsp:txXfrm>
    </dsp:sp>
    <dsp:sp modelId="{FC0A9294-6246-47D8-8F0D-1A1049ACDF4B}">
      <dsp:nvSpPr>
        <dsp:cNvPr id="0" name=""/>
        <dsp:cNvSpPr/>
      </dsp:nvSpPr>
      <dsp:spPr>
        <a:xfrm>
          <a:off x="1428461" y="3238667"/>
          <a:ext cx="2377685" cy="209384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/>
            <a:t>Plan de </a:t>
          </a:r>
          <a:r>
            <a:rPr lang="it-IT" sz="1600" b="1" kern="1200" err="1"/>
            <a:t>Communication</a:t>
          </a:r>
          <a:r>
            <a:rPr lang="it-IT" sz="1600" b="1" kern="1200"/>
            <a:t> </a:t>
          </a:r>
          <a:r>
            <a:rPr lang="it-IT" sz="1600" b="1" kern="1200" err="1"/>
            <a:t>Participative</a:t>
          </a:r>
          <a:endParaRPr lang="it-IT" sz="1600" b="1" kern="1200"/>
        </a:p>
      </dsp:txBody>
      <dsp:txXfrm>
        <a:off x="1776665" y="3762128"/>
        <a:ext cx="1681277" cy="10469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966724-83E4-4A7B-95D5-5489EAE98CC8}">
      <dsp:nvSpPr>
        <dsp:cNvPr id="0" name=""/>
        <dsp:cNvSpPr/>
      </dsp:nvSpPr>
      <dsp:spPr>
        <a:xfrm>
          <a:off x="5815" y="275943"/>
          <a:ext cx="4128707" cy="4128707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7217" tIns="82550" rIns="227217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6500" kern="1200"/>
        </a:p>
      </dsp:txBody>
      <dsp:txXfrm>
        <a:off x="610450" y="880578"/>
        <a:ext cx="2919437" cy="2919437"/>
      </dsp:txXfrm>
    </dsp:sp>
    <dsp:sp modelId="{CB79D803-3B77-4DB9-B1B3-CE76034D32F0}">
      <dsp:nvSpPr>
        <dsp:cNvPr id="0" name=""/>
        <dsp:cNvSpPr/>
      </dsp:nvSpPr>
      <dsp:spPr>
        <a:xfrm>
          <a:off x="3308781" y="275943"/>
          <a:ext cx="4128707" cy="4128707"/>
        </a:xfrm>
        <a:prstGeom prst="ellipse">
          <a:avLst/>
        </a:prstGeom>
        <a:solidFill>
          <a:schemeClr val="accent4">
            <a:alpha val="50000"/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7217" tIns="82550" rIns="227217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6500" kern="1200"/>
        </a:p>
      </dsp:txBody>
      <dsp:txXfrm>
        <a:off x="3913416" y="880578"/>
        <a:ext cx="2919437" cy="29194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C274EC-6DAA-4C41-A638-14A7164D7B55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E1BF69-FE65-419A-8111-C2FCDE8FB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121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08193-EBAF-4275-A103-F73DEE5E70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DD3103-D6C9-4C13-B6F8-C50D91191C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F47E9-1697-4D89-8430-4A37E5BD9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747F8-1BF2-40AF-8D41-B1DA0527CE82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CE9C2-C5FB-4900-B912-9B4D9D760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B2F619-A49A-447E-A525-D21FCD00D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65F34-E9F7-4576-B8DB-6A8CFAF29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608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C4CBB-A167-4BD2-8A62-3E89FD9E7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1D0D09-B403-446B-AC76-008F6234F3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7C72A-5521-4721-8768-A2512F1E5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747F8-1BF2-40AF-8D41-B1DA0527CE82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989089-80D5-4D9D-9A32-001910C98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DB6E3-25F7-40A9-9CDC-81F0FFC01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65F34-E9F7-4576-B8DB-6A8CFAF29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00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2D8448-F65A-4A63-80CA-F405947089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E7B451-7A39-4453-93ED-F69F92E13E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EADD98-B044-4126-8F8F-D19146D13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747F8-1BF2-40AF-8D41-B1DA0527CE82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3E1D30-C2B7-4BDC-9F2F-1FFBF29E7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B86B7C-B012-4021-9C52-3DB80BCE7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65F34-E9F7-4576-B8DB-6A8CFAF29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016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LAT_FRAME_PAGE_29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>
            <p:custDataLst>
              <p:tags r:id="rId1"/>
            </p:custDataLst>
          </p:nvPr>
        </p:nvSpPr>
        <p:spPr>
          <a:xfrm>
            <a:off x="0" y="35719"/>
            <a:ext cx="12192000" cy="28700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1265" b="1">
                <a:solidFill>
                  <a:srgbClr val="FF0000"/>
                </a:solidFill>
                <a:latin typeface="Merriweather Sans"/>
              </a:rPr>
              <a:t>[PREVIOUS SLIDE WIRH FRAME CONTENT DISPLAYED]</a:t>
            </a:r>
            <a:endParaRPr lang="en-US" sz="1265" b="1">
              <a:solidFill>
                <a:srgbClr val="FF0000"/>
              </a:solidFill>
              <a:latin typeface="Merriweather Sans"/>
            </a:endParaRPr>
          </a:p>
        </p:txBody>
      </p:sp>
    </p:spTree>
    <p:extLst>
      <p:ext uri="{BB962C8B-B14F-4D97-AF65-F5344CB8AC3E}">
        <p14:creationId xmlns:p14="http://schemas.microsoft.com/office/powerpoint/2010/main" val="2369578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LAT_POPUP_PAGE_28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>
            <p:custDataLst>
              <p:tags r:id="rId1"/>
            </p:custDataLst>
          </p:nvPr>
        </p:nvSpPr>
        <p:spPr>
          <a:xfrm>
            <a:off x="0" y="35719"/>
            <a:ext cx="12192000" cy="28700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1265" b="1">
                <a:solidFill>
                  <a:srgbClr val="FF0000"/>
                </a:solidFill>
                <a:latin typeface="Merriweather Sans"/>
              </a:rPr>
              <a:t>[PREVIOUS SLIDE WITH POPUP CONTENT DISPLAYED]</a:t>
            </a:r>
            <a:endParaRPr lang="en-US" sz="1265" b="1">
              <a:solidFill>
                <a:srgbClr val="FF0000"/>
              </a:solidFill>
              <a:latin typeface="Merriweather Sans"/>
            </a:endParaRPr>
          </a:p>
        </p:txBody>
      </p:sp>
      <p:pic>
        <p:nvPicPr>
          <p:cNvPr id="2" name="Picture 1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>
            <p:custDataLst>
              <p:tags r:id="rId2"/>
            </p:custDataLst>
          </p:nvPr>
        </p:nvSpPr>
        <p:spPr>
          <a:xfrm>
            <a:off x="0" y="35719"/>
            <a:ext cx="12192000" cy="28700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1265" b="1">
                <a:solidFill>
                  <a:srgbClr val="FF0000"/>
                </a:solidFill>
                <a:latin typeface="Merriweather Sans"/>
              </a:rPr>
              <a:t>[PREVIOUS SLIDE WITH POPUP CONTENT DISPLAYED]</a:t>
            </a:r>
            <a:endParaRPr lang="en-US" sz="1265" b="1">
              <a:solidFill>
                <a:srgbClr val="FF0000"/>
              </a:solidFill>
              <a:latin typeface="Merriweather Sans"/>
            </a:endParaRPr>
          </a:p>
        </p:txBody>
      </p:sp>
    </p:spTree>
    <p:extLst>
      <p:ext uri="{BB962C8B-B14F-4D97-AF65-F5344CB8AC3E}">
        <p14:creationId xmlns:p14="http://schemas.microsoft.com/office/powerpoint/2010/main" val="19929413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LAT_POPUP_PAGE_28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>
            <p:custDataLst>
              <p:tags r:id="rId1"/>
            </p:custDataLst>
          </p:nvPr>
        </p:nvSpPr>
        <p:spPr>
          <a:xfrm>
            <a:off x="0" y="35719"/>
            <a:ext cx="12192000" cy="28700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1265" b="1">
                <a:solidFill>
                  <a:srgbClr val="FF0000"/>
                </a:solidFill>
                <a:latin typeface="Merriweather Sans"/>
              </a:rPr>
              <a:t>[PREVIOUS SLIDE WITH POPUP CONTENT DISPLAYED]</a:t>
            </a:r>
            <a:endParaRPr lang="en-US" sz="1265" b="1">
              <a:solidFill>
                <a:srgbClr val="FF0000"/>
              </a:solidFill>
              <a:latin typeface="Merriweather Sans"/>
            </a:endParaRPr>
          </a:p>
        </p:txBody>
      </p:sp>
    </p:spTree>
    <p:extLst>
      <p:ext uri="{BB962C8B-B14F-4D97-AF65-F5344CB8AC3E}">
        <p14:creationId xmlns:p14="http://schemas.microsoft.com/office/powerpoint/2010/main" val="327100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AC986-8863-480B-9FB8-86FA91B91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BD37B-EEDE-456F-A2C8-B847AD3A87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AC41FC-6BB0-4256-877E-32FC0468D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747F8-1BF2-40AF-8D41-B1DA0527CE82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9DAAF1-316A-439C-8501-2F5E483C0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394A39-AD2E-4AB2-9CC0-31179358C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65F34-E9F7-4576-B8DB-6A8CFAF29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322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26143-A71D-48C5-8C7C-F53EDD831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ADC243-5657-49CE-9013-C51915CF19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FF5C75-1480-404D-BD96-51004F927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747F8-1BF2-40AF-8D41-B1DA0527CE82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0D28D-9877-4C9C-B415-B1A1BE82D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B73CF9-EEA1-46E1-843A-92F8AD425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65F34-E9F7-4576-B8DB-6A8CFAF29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712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0823A-EF15-4438-B715-A1E53FAAF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74746-8349-473D-B7D3-5A300D7997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BB32A9-FA74-4E91-858C-165F2AD50D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EB8EEC-11E4-4479-BEA6-9718253E3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747F8-1BF2-40AF-8D41-B1DA0527CE82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75E1F7-09CE-4C72-AB7A-7C1EB8684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80F736-D068-4E07-A22C-70A823422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65F34-E9F7-4576-B8DB-6A8CFAF29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45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E11CD-18F0-4EB6-AA00-D9E20005F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28946C-15D2-4D43-B62A-87BDD7B9CA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71164-9E9F-409D-BF48-9D75B21311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5AB5E6-235A-4FB5-B2A3-48B860253D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DD75F3-78F8-4E23-AD6A-BDFF8E775C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AE01CC-B1DB-4E04-9DFF-BE346A4F2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747F8-1BF2-40AF-8D41-B1DA0527CE82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9E1A61-4076-4F4A-BC36-9D1363705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A2A36F-5770-4C73-A42D-975267ACB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65F34-E9F7-4576-B8DB-6A8CFAF29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409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2C7BD-0DBF-4595-A3D1-9AD5E6A27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D15D35-6A97-44C7-8D2D-66388FE19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747F8-1BF2-40AF-8D41-B1DA0527CE82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C948E5-29A3-4D04-93B0-24B21AD9F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B3F47-6483-41C5-84B5-CF6E89FA2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65F34-E9F7-4576-B8DB-6A8CFAF29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9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90DB9E-205E-4E4A-99BD-E39AFEB13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747F8-1BF2-40AF-8D41-B1DA0527CE82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BEF334-54F3-47DD-97E2-98442D4CE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E90925-6F3F-4DF5-B332-82575AD02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65F34-E9F7-4576-B8DB-6A8CFAF29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546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76D57-B81D-4718-B7C9-96712DB92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5CB97-7F23-4F77-8720-BCF51F134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03C61B-9709-4EC8-B018-E5FFED188B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DADD3-2739-4F34-B4C6-32AD8E5BF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747F8-1BF2-40AF-8D41-B1DA0527CE82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84B53-AA97-46E3-BDD7-D85E8A46A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3C8EA8-9353-4CB5-A390-7B304CD77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65F34-E9F7-4576-B8DB-6A8CFAF29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92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C3EBD-7D29-44A7-B402-FFE45685E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E13626-E7DC-4B7E-8FF2-471DC2AFE4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7D0C9D-4B42-4D8D-A97A-6FD18B38A8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55B86E-6B23-48F6-9D77-EC10FF39B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747F8-1BF2-40AF-8D41-B1DA0527CE82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A17D96-9C7D-4BE7-9A36-BB392B5FB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CF79E0-1105-4629-83BB-CE8615D45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65F34-E9F7-4576-B8DB-6A8CFAF29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661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50CCF1-C7D9-4E45-872D-0FD2FB1AC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E3750B-5C53-40F1-956B-EF86F059F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3B15A7-E26C-41DB-A5F6-9BFED0D358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747F8-1BF2-40AF-8D41-B1DA0527CE82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3013E9-B5C7-46AB-B8A3-ABDA69CF24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FB968-0DDF-45A2-9023-670DF64AEA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65F34-E9F7-4576-B8DB-6A8CFAF29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52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741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66" r:id="rId3"/>
  </p:sldLayoutIdLst>
  <p:txStyles>
    <p:titleStyle>
      <a:lvl1pPr algn="ctr" defTabSz="642640" rtl="0" eaLnBrk="1" latinLnBrk="0" hangingPunct="1">
        <a:spcBef>
          <a:spcPct val="0"/>
        </a:spcBef>
        <a:buNone/>
        <a:defRPr sz="309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990" indent="-240990" algn="l" defTabSz="6426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49" kern="1200">
          <a:solidFill>
            <a:schemeClr val="tx1"/>
          </a:solidFill>
          <a:latin typeface="+mn-lt"/>
          <a:ea typeface="+mn-ea"/>
          <a:cs typeface="+mn-cs"/>
        </a:defRPr>
      </a:lvl1pPr>
      <a:lvl2pPr marL="522145" indent="-200825" algn="l" defTabSz="64264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68" kern="1200">
          <a:solidFill>
            <a:schemeClr val="tx1"/>
          </a:solidFill>
          <a:latin typeface="+mn-lt"/>
          <a:ea typeface="+mn-ea"/>
          <a:cs typeface="+mn-cs"/>
        </a:defRPr>
      </a:lvl2pPr>
      <a:lvl3pPr marL="803300" indent="-160660" algn="l" defTabSz="6426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87" kern="1200">
          <a:solidFill>
            <a:schemeClr val="tx1"/>
          </a:solidFill>
          <a:latin typeface="+mn-lt"/>
          <a:ea typeface="+mn-ea"/>
          <a:cs typeface="+mn-cs"/>
        </a:defRPr>
      </a:lvl3pPr>
      <a:lvl4pPr marL="1124621" indent="-160660" algn="l" defTabSz="64264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6" kern="1200">
          <a:solidFill>
            <a:schemeClr val="tx1"/>
          </a:solidFill>
          <a:latin typeface="+mn-lt"/>
          <a:ea typeface="+mn-ea"/>
          <a:cs typeface="+mn-cs"/>
        </a:defRPr>
      </a:lvl4pPr>
      <a:lvl5pPr marL="1445941" indent="-160660" algn="l" defTabSz="64264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6" kern="1200">
          <a:solidFill>
            <a:schemeClr val="tx1"/>
          </a:solidFill>
          <a:latin typeface="+mn-lt"/>
          <a:ea typeface="+mn-ea"/>
          <a:cs typeface="+mn-cs"/>
        </a:defRPr>
      </a:lvl5pPr>
      <a:lvl6pPr marL="1767261" indent="-160660" algn="l" defTabSz="6426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6" kern="1200">
          <a:solidFill>
            <a:schemeClr val="tx1"/>
          </a:solidFill>
          <a:latin typeface="+mn-lt"/>
          <a:ea typeface="+mn-ea"/>
          <a:cs typeface="+mn-cs"/>
        </a:defRPr>
      </a:lvl6pPr>
      <a:lvl7pPr marL="2088581" indent="-160660" algn="l" defTabSz="6426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6" kern="1200">
          <a:solidFill>
            <a:schemeClr val="tx1"/>
          </a:solidFill>
          <a:latin typeface="+mn-lt"/>
          <a:ea typeface="+mn-ea"/>
          <a:cs typeface="+mn-cs"/>
        </a:defRPr>
      </a:lvl7pPr>
      <a:lvl8pPr marL="2409901" indent="-160660" algn="l" defTabSz="6426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6" kern="1200">
          <a:solidFill>
            <a:schemeClr val="tx1"/>
          </a:solidFill>
          <a:latin typeface="+mn-lt"/>
          <a:ea typeface="+mn-ea"/>
          <a:cs typeface="+mn-cs"/>
        </a:defRPr>
      </a:lvl8pPr>
      <a:lvl9pPr marL="2731221" indent="-160660" algn="l" defTabSz="6426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2640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1pPr>
      <a:lvl2pPr marL="321320" algn="l" defTabSz="642640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2pPr>
      <a:lvl3pPr marL="642640" algn="l" defTabSz="642640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3pPr>
      <a:lvl4pPr marL="963960" algn="l" defTabSz="642640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4pPr>
      <a:lvl5pPr marL="1285281" algn="l" defTabSz="642640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5pPr>
      <a:lvl6pPr marL="1606601" algn="l" defTabSz="642640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6pPr>
      <a:lvl7pPr marL="1927921" algn="l" defTabSz="642640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7pPr>
      <a:lvl8pPr marL="2249241" algn="l" defTabSz="642640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8pPr>
      <a:lvl9pPr marL="2570561" algn="l" defTabSz="642640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6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wdtIQcvvrCA?feature=oembed" TargetMode="External"/><Relationship Id="rId6" Type="http://schemas.openxmlformats.org/officeDocument/2006/relationships/image" Target="../media/image17.jpeg"/><Relationship Id="rId5" Type="http://schemas.openxmlformats.org/officeDocument/2006/relationships/image" Target="../media/image6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6.jpeg"/><Relationship Id="rId2" Type="http://schemas.openxmlformats.org/officeDocument/2006/relationships/hyperlink" Target="http://www.yenkasa.org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5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6.jpeg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hyperlink" Target="mailto:Comdev@fao.org" TargetMode="External"/><Relationship Id="rId5" Type="http://schemas.openxmlformats.org/officeDocument/2006/relationships/diagramColors" Target="../diagrams/colors2.xml"/><Relationship Id="rId10" Type="http://schemas.openxmlformats.org/officeDocument/2006/relationships/hyperlink" Target="mailto:yenkasa.africa@gmail.com" TargetMode="Externa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6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6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6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s://www.bauer-power.net/2019/04/how-to-deleted-online-social-media.html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s://transgriot.blogspot.com/2018/10/monis-latest-radio-interviews.html" TargetMode="External"/><Relationship Id="rId4" Type="http://schemas.openxmlformats.org/officeDocument/2006/relationships/image" Target="../media/image10.png"/><Relationship Id="rId9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DD16F-D1ED-4DDE-BB19-80FBF9AA8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836" y="4298271"/>
            <a:ext cx="7984326" cy="806771"/>
          </a:xfrm>
        </p:spPr>
        <p:txBody>
          <a:bodyPr>
            <a:normAutofit/>
          </a:bodyPr>
          <a:lstStyle/>
          <a:p>
            <a:pPr algn="ctr"/>
            <a:r>
              <a:rPr lang="en-US" sz="3400" b="1" err="1"/>
              <a:t>Campagne</a:t>
            </a:r>
            <a:r>
              <a:rPr lang="en-US" sz="3400" b="1"/>
              <a:t> </a:t>
            </a:r>
            <a:r>
              <a:rPr lang="en-US" sz="3400" b="1" err="1"/>
              <a:t>régionale</a:t>
            </a:r>
            <a:r>
              <a:rPr lang="en-US" sz="3400" b="1"/>
              <a:t> de </a:t>
            </a:r>
            <a:r>
              <a:rPr lang="en-US" sz="3400" b="1" err="1"/>
              <a:t>sensibilisation</a:t>
            </a:r>
            <a:endParaRPr lang="en-US" sz="3400" b="1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0BD8E1-D8E9-4439-970A-11CB121A3A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680" y="2066245"/>
            <a:ext cx="10777677" cy="1796373"/>
          </a:xfrm>
        </p:spPr>
        <p:txBody>
          <a:bodyPr>
            <a:noAutofit/>
          </a:bodyPr>
          <a:lstStyle/>
          <a:p>
            <a:pPr algn="ctr"/>
            <a:endParaRPr lang="en-US" sz="5000"/>
          </a:p>
          <a:p>
            <a:pPr algn="ctr"/>
            <a:endParaRPr lang="en-US" sz="5000"/>
          </a:p>
          <a:p>
            <a:pPr algn="ctr"/>
            <a:endParaRPr lang="en-US" sz="5000"/>
          </a:p>
          <a:p>
            <a:pPr algn="ctr"/>
            <a:r>
              <a:rPr lang="en-US" sz="2000" i="1" err="1"/>
              <a:t>Lancement</a:t>
            </a:r>
            <a:r>
              <a:rPr lang="en-US" sz="2000" i="1"/>
              <a:t> de</a:t>
            </a:r>
          </a:p>
          <a:p>
            <a:pPr algn="ctr"/>
            <a:r>
              <a:rPr lang="en-US" sz="5000"/>
              <a:t>“</a:t>
            </a:r>
            <a:r>
              <a:rPr lang="fr-FR" sz="5000"/>
              <a:t>L’agriculture familiale au cœur des systèmes alimentaires durables</a:t>
            </a:r>
            <a:r>
              <a:rPr lang="en-US" sz="5000"/>
              <a:t>”</a:t>
            </a: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3864F62B-4133-4C2A-A9A4-09B4BF273E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194" y="133788"/>
            <a:ext cx="2215610" cy="109341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C665D9FD-93A6-4C3E-B61B-A6E0E32C70D6}"/>
              </a:ext>
            </a:extLst>
          </p:cNvPr>
          <p:cNvSpPr txBox="1">
            <a:spLocks/>
          </p:cNvSpPr>
          <p:nvPr/>
        </p:nvSpPr>
        <p:spPr>
          <a:xfrm>
            <a:off x="2103836" y="5421342"/>
            <a:ext cx="7984326" cy="806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i="1"/>
              <a:t>21 </a:t>
            </a:r>
            <a:r>
              <a:rPr lang="en-US" sz="2400" b="1" i="1" err="1"/>
              <a:t>Juillet</a:t>
            </a:r>
            <a:r>
              <a:rPr lang="en-US" sz="2400" b="1" i="1"/>
              <a:t> 2021</a:t>
            </a:r>
          </a:p>
        </p:txBody>
      </p:sp>
      <p:pic>
        <p:nvPicPr>
          <p:cNvPr id="8" name="Immagine 7" descr="Services écosystémiques et biodiversité | Académie de Clermont-Ferrand">
            <a:extLst>
              <a:ext uri="{FF2B5EF4-FFF2-40B4-BE49-F238E27FC236}">
                <a16:creationId xmlns:a16="http://schemas.microsoft.com/office/drawing/2014/main" id="{FD1A87AD-9D6E-4A46-9DDD-47F86106952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116"/>
            <a:ext cx="3551583" cy="1163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5E174CA8-6731-4714-8F56-7C0D273FE39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215" y="159546"/>
            <a:ext cx="2340817" cy="10934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8123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16583-5167-43AC-8644-C7997926F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9735" y="1082118"/>
            <a:ext cx="2406770" cy="635450"/>
          </a:xfrm>
        </p:spPr>
        <p:txBody>
          <a:bodyPr>
            <a:normAutofit/>
          </a:bodyPr>
          <a:lstStyle/>
          <a:p>
            <a:pPr algn="ctr"/>
            <a:r>
              <a:rPr lang="fr-BE" sz="2400" b="1">
                <a:latin typeface="+mn-lt"/>
                <a:cs typeface="Calibri Light"/>
              </a:rPr>
              <a:t>Média sociaux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AA501-FA2E-48C9-96CE-29FD016995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1965" y="2128715"/>
            <a:ext cx="6832167" cy="386558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20B0604020202020204" pitchFamily="34" charset="0"/>
              <a:buChar char="q"/>
            </a:pPr>
            <a:r>
              <a:rPr lang="fr-BE" b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 </a:t>
            </a:r>
            <a:r>
              <a:rPr lang="fr-BE" b="1">
                <a:solidFill>
                  <a:srgbClr val="70AD47"/>
                </a:solidFill>
                <a:ea typeface="+mn-lt"/>
                <a:cs typeface="+mn-lt"/>
              </a:rPr>
              <a:t>15 cartes de médias sociaux</a:t>
            </a:r>
            <a:r>
              <a:rPr lang="fr-BE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contenant messages clés pour: </a:t>
            </a:r>
            <a:endParaRPr lang="fr-BE">
              <a:solidFill>
                <a:schemeClr val="tx1">
                  <a:lumMod val="95000"/>
                  <a:lumOff val="5000"/>
                </a:schemeClr>
              </a:solidFill>
              <a:cs typeface="Calibri"/>
            </a:endParaRPr>
          </a:p>
          <a:p>
            <a:pPr lvl="1">
              <a:buFont typeface="Wingdings" panose="020B0604020202020204" pitchFamily="34" charset="0"/>
              <a:buChar char="ü"/>
            </a:pPr>
            <a:r>
              <a:rPr lang="fr-BE">
                <a:solidFill>
                  <a:srgbClr val="000000"/>
                </a:solidFill>
                <a:ea typeface="+mn-lt"/>
                <a:cs typeface="+mn-lt"/>
              </a:rPr>
              <a:t>DNUAF/ messages sur Plans d’action nationaux</a:t>
            </a:r>
          </a:p>
          <a:p>
            <a:pPr lvl="1">
              <a:buFont typeface="Wingdings" panose="020B0604020202020204" pitchFamily="34" charset="0"/>
              <a:buChar char="ü"/>
            </a:pPr>
            <a:r>
              <a:rPr lang="fr-BE">
                <a:solidFill>
                  <a:srgbClr val="000000"/>
                </a:solidFill>
                <a:ea typeface="+mn-lt"/>
                <a:cs typeface="+mn-lt"/>
              </a:rPr>
              <a:t>Dialogues politiques/ thème d’intérêt pour l’AF</a:t>
            </a:r>
          </a:p>
          <a:p>
            <a:pPr lvl="1">
              <a:buFont typeface="Wingdings" panose="020B0604020202020204" pitchFamily="34" charset="0"/>
              <a:buChar char="ü"/>
            </a:pPr>
            <a:r>
              <a:rPr lang="fr-BE">
                <a:solidFill>
                  <a:srgbClr val="000000"/>
                </a:solidFill>
                <a:ea typeface="+mn-lt"/>
                <a:cs typeface="+mn-lt"/>
              </a:rPr>
              <a:t>Résultats des agriculteurs familiaux </a:t>
            </a:r>
          </a:p>
          <a:p>
            <a:pPr>
              <a:buFont typeface="Wingdings" panose="020B0604020202020204" pitchFamily="34" charset="0"/>
              <a:buChar char="q"/>
            </a:pPr>
            <a:r>
              <a:rPr lang="fr-BE">
                <a:solidFill>
                  <a:srgbClr val="000000"/>
                </a:solidFill>
                <a:ea typeface="+mn-lt"/>
                <a:cs typeface="+mn-lt"/>
              </a:rPr>
              <a:t> En </a:t>
            </a:r>
            <a:r>
              <a:rPr lang="fr-BE" b="1">
                <a:solidFill>
                  <a:srgbClr val="70AD47"/>
                </a:solidFill>
                <a:ea typeface="+mn-lt"/>
                <a:cs typeface="+mn-lt"/>
              </a:rPr>
              <a:t>français</a:t>
            </a:r>
            <a:r>
              <a:rPr lang="fr-BE">
                <a:solidFill>
                  <a:srgbClr val="000000"/>
                </a:solidFill>
                <a:ea typeface="+mn-lt"/>
                <a:cs typeface="+mn-lt"/>
              </a:rPr>
              <a:t> et </a:t>
            </a:r>
            <a:r>
              <a:rPr lang="fr-BE" b="1">
                <a:solidFill>
                  <a:srgbClr val="70AD47"/>
                </a:solidFill>
                <a:ea typeface="+mn-lt"/>
                <a:cs typeface="+mn-lt"/>
              </a:rPr>
              <a:t>anglais</a:t>
            </a:r>
            <a:endParaRPr lang="fr-BE">
              <a:solidFill>
                <a:srgbClr val="70AD47"/>
              </a:solidFill>
              <a:cs typeface="Calibri" panose="020F0502020204030204"/>
            </a:endParaRPr>
          </a:p>
          <a:p>
            <a:pPr>
              <a:buFont typeface="Wingdings" panose="020B0604020202020204" pitchFamily="34" charset="0"/>
              <a:buChar char="q"/>
            </a:pPr>
            <a:r>
              <a:rPr lang="fr-BE">
                <a:solidFill>
                  <a:srgbClr val="000000"/>
                </a:solidFill>
                <a:ea typeface="+mn-lt"/>
                <a:cs typeface="+mn-lt"/>
              </a:rPr>
              <a:t> Diffusées par </a:t>
            </a:r>
            <a:r>
              <a:rPr lang="fr-BE" b="1">
                <a:solidFill>
                  <a:srgbClr val="70AD47"/>
                </a:solidFill>
                <a:ea typeface="+mn-lt"/>
                <a:cs typeface="+mn-lt"/>
              </a:rPr>
              <a:t>Twitter</a:t>
            </a:r>
            <a:r>
              <a:rPr lang="fr-BE">
                <a:solidFill>
                  <a:srgbClr val="000000"/>
                </a:solidFill>
                <a:ea typeface="+mn-lt"/>
                <a:cs typeface="+mn-lt"/>
              </a:rPr>
              <a:t> et </a:t>
            </a:r>
            <a:r>
              <a:rPr lang="fr-BE" b="1">
                <a:solidFill>
                  <a:srgbClr val="70AD47"/>
                </a:solidFill>
                <a:ea typeface="+mn-lt"/>
                <a:cs typeface="+mn-lt"/>
              </a:rPr>
              <a:t>Facebook</a:t>
            </a:r>
          </a:p>
          <a:p>
            <a:pPr>
              <a:buFont typeface="Wingdings" panose="020B0604020202020204" pitchFamily="34" charset="0"/>
              <a:buChar char="q"/>
            </a:pPr>
            <a:r>
              <a:rPr lang="fr-BE">
                <a:solidFill>
                  <a:srgbClr val="000000"/>
                </a:solidFill>
                <a:ea typeface="+mn-lt"/>
                <a:cs typeface="+mn-lt"/>
              </a:rPr>
              <a:t> Ciblant le </a:t>
            </a:r>
            <a:r>
              <a:rPr lang="fr-BE" b="1">
                <a:solidFill>
                  <a:srgbClr val="70AD47"/>
                </a:solidFill>
                <a:ea typeface="+mn-lt"/>
                <a:cs typeface="+mn-lt"/>
              </a:rPr>
              <a:t>grand public</a:t>
            </a:r>
            <a:endParaRPr lang="fr-BE" b="1">
              <a:solidFill>
                <a:srgbClr val="70AD47"/>
              </a:solidFill>
              <a:cs typeface="Calibri"/>
            </a:endParaRPr>
          </a:p>
        </p:txBody>
      </p:sp>
      <p:pic>
        <p:nvPicPr>
          <p:cNvPr id="10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1DE3CC83-D777-4511-B6DB-24272754B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678" y="89114"/>
            <a:ext cx="1584884" cy="782151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AC47240C-4D66-4DE3-AF47-EA1B98A1A6A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301" y="89115"/>
            <a:ext cx="1918699" cy="782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magine 12" descr="Services écosystémiques et biodiversité | Académie de Clermont-Ferrand">
            <a:extLst>
              <a:ext uri="{FF2B5EF4-FFF2-40B4-BE49-F238E27FC236}">
                <a16:creationId xmlns:a16="http://schemas.microsoft.com/office/drawing/2014/main" id="{EB6233C7-B30F-4E8B-B15C-8C6BC5627DA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76"/>
            <a:ext cx="2872041" cy="945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8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EB58FAB-9D4E-481D-91AB-8A0710DEEF1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7567684" y="2128940"/>
            <a:ext cx="3778155" cy="2145194"/>
          </a:xfrm>
        </p:spPr>
      </p:pic>
      <p:pic>
        <p:nvPicPr>
          <p:cNvPr id="9" name="Picture 10" descr="Graphical user interface&#10;&#10;Description automatically generated">
            <a:extLst>
              <a:ext uri="{FF2B5EF4-FFF2-40B4-BE49-F238E27FC236}">
                <a16:creationId xmlns:a16="http://schemas.microsoft.com/office/drawing/2014/main" id="{2040CC2C-4449-405C-A0E2-37615A0283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1594" y="4441123"/>
            <a:ext cx="3994244" cy="225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160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5DE63-3DEF-41AA-9473-44DF6ED60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7177" y="997955"/>
            <a:ext cx="3085409" cy="457908"/>
          </a:xfrm>
        </p:spPr>
        <p:txBody>
          <a:bodyPr>
            <a:normAutofit/>
          </a:bodyPr>
          <a:lstStyle/>
          <a:p>
            <a:pPr algn="ctr"/>
            <a:r>
              <a:rPr lang="fr-BE" sz="2400" b="1">
                <a:latin typeface="+mn-lt"/>
                <a:cs typeface="Calibri Light"/>
              </a:rPr>
              <a:t>Vidéo de la campagne</a:t>
            </a:r>
            <a:endParaRPr lang="fr-BE" sz="2400" b="1">
              <a:latin typeface="+mn-lt"/>
            </a:endParaRPr>
          </a:p>
        </p:txBody>
      </p:sp>
      <p:pic>
        <p:nvPicPr>
          <p:cNvPr id="6" name="Picture 7" descr="A picture containing text, person, person, posing&#10;&#10;Description automatically generated">
            <a:extLst>
              <a:ext uri="{FF2B5EF4-FFF2-40B4-BE49-F238E27FC236}">
                <a16:creationId xmlns:a16="http://schemas.microsoft.com/office/drawing/2014/main" id="{517D6EC7-24FF-48FF-9315-5BB017579C1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41612" y="1790352"/>
            <a:ext cx="3725565" cy="2120387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A79DF2-F592-47A7-BB21-B4AE03EBA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9610" y="1998153"/>
            <a:ext cx="6680060" cy="435133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anose="020B0604020202020204" pitchFamily="34" charset="0"/>
              <a:buChar char="q"/>
            </a:pPr>
            <a:r>
              <a:rPr lang="fr-BE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 Vidéo de </a:t>
            </a:r>
            <a:r>
              <a:rPr lang="fr-BE">
                <a:solidFill>
                  <a:srgbClr val="0070C0"/>
                </a:solidFill>
                <a:ea typeface="+mn-lt"/>
                <a:cs typeface="+mn-lt"/>
              </a:rPr>
              <a:t>1 minute</a:t>
            </a:r>
            <a:r>
              <a:rPr lang="fr-BE">
                <a:ea typeface="+mn-lt"/>
                <a:cs typeface="+mn-lt"/>
              </a:rPr>
              <a:t> sur les agriculteurs familiaux et leurs contributions aux systèmes alimentaires.</a:t>
            </a:r>
            <a:endParaRPr lang="fr-BE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20B0604020202020204" pitchFamily="34" charset="0"/>
              <a:buChar char="q"/>
            </a:pPr>
            <a:endParaRPr lang="fr-BE"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20B0604020202020204" pitchFamily="34" charset="0"/>
              <a:buChar char="q"/>
            </a:pPr>
            <a:r>
              <a:rPr lang="fr-BE">
                <a:ea typeface="+mn-lt"/>
                <a:cs typeface="+mn-lt"/>
              </a:rPr>
              <a:t> En </a:t>
            </a:r>
            <a:r>
              <a:rPr lang="fr-BE">
                <a:solidFill>
                  <a:srgbClr val="0070C0"/>
                </a:solidFill>
                <a:ea typeface="+mn-lt"/>
                <a:cs typeface="+mn-lt"/>
              </a:rPr>
              <a:t>anglais</a:t>
            </a:r>
            <a:r>
              <a:rPr lang="fr-BE">
                <a:ea typeface="+mn-lt"/>
                <a:cs typeface="+mn-lt"/>
              </a:rPr>
              <a:t> et </a:t>
            </a:r>
            <a:r>
              <a:rPr lang="fr-BE">
                <a:solidFill>
                  <a:srgbClr val="0070C0"/>
                </a:solidFill>
                <a:ea typeface="+mn-lt"/>
                <a:cs typeface="+mn-lt"/>
              </a:rPr>
              <a:t>français</a:t>
            </a:r>
            <a:endParaRPr lang="fr-BE">
              <a:solidFill>
                <a:srgbClr val="0070C0"/>
              </a:solidFill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20B0604020202020204" pitchFamily="34" charset="0"/>
              <a:buChar char="q"/>
            </a:pPr>
            <a:endParaRPr lang="fr-BE"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20B0604020202020204" pitchFamily="34" charset="0"/>
              <a:buChar char="q"/>
            </a:pPr>
            <a:r>
              <a:rPr lang="fr-BE">
                <a:ea typeface="+mn-lt"/>
                <a:cs typeface="+mn-lt"/>
              </a:rPr>
              <a:t> Disponible sur le canal </a:t>
            </a:r>
            <a:r>
              <a:rPr lang="fr-BE">
                <a:solidFill>
                  <a:srgbClr val="0070C0"/>
                </a:solidFill>
                <a:ea typeface="+mn-lt"/>
                <a:cs typeface="+mn-lt"/>
              </a:rPr>
              <a:t>YouTube FAO </a:t>
            </a:r>
            <a:r>
              <a:rPr lang="fr-BE">
                <a:ea typeface="+mn-lt"/>
                <a:cs typeface="+mn-lt"/>
              </a:rPr>
              <a:t>et le </a:t>
            </a:r>
            <a:r>
              <a:rPr lang="fr-BE">
                <a:solidFill>
                  <a:srgbClr val="0070C0"/>
                </a:solidFill>
                <a:ea typeface="+mn-lt"/>
                <a:cs typeface="+mn-lt"/>
              </a:rPr>
              <a:t>site web de </a:t>
            </a:r>
            <a:r>
              <a:rPr lang="fr-BE" err="1">
                <a:solidFill>
                  <a:srgbClr val="0070C0"/>
                </a:solidFill>
                <a:ea typeface="+mn-lt"/>
                <a:cs typeface="+mn-lt"/>
              </a:rPr>
              <a:t>Yenkasa</a:t>
            </a:r>
            <a:r>
              <a:rPr lang="fr-BE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fr-BE" err="1">
                <a:solidFill>
                  <a:srgbClr val="0070C0"/>
                </a:solidFill>
                <a:ea typeface="+mn-lt"/>
                <a:cs typeface="+mn-lt"/>
              </a:rPr>
              <a:t>Africa</a:t>
            </a:r>
            <a:endParaRPr lang="fr-BE">
              <a:solidFill>
                <a:srgbClr val="0070C0"/>
              </a:solidFill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BE">
              <a:solidFill>
                <a:srgbClr val="0070C0"/>
              </a:solidFill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20B0604020202020204" pitchFamily="34" charset="0"/>
              <a:buChar char="q"/>
            </a:pPr>
            <a:r>
              <a:rPr lang="fr-BE">
                <a:ea typeface="+mn-lt"/>
                <a:cs typeface="+mn-lt"/>
              </a:rPr>
              <a:t> Sera partagée par </a:t>
            </a:r>
            <a:r>
              <a:rPr lang="fr-BE">
                <a:solidFill>
                  <a:srgbClr val="0070C0"/>
                </a:solidFill>
                <a:ea typeface="+mn-lt"/>
                <a:cs typeface="+mn-lt"/>
              </a:rPr>
              <a:t>Twitter</a:t>
            </a:r>
            <a:r>
              <a:rPr lang="fr-BE">
                <a:ea typeface="+mn-lt"/>
                <a:cs typeface="+mn-lt"/>
              </a:rPr>
              <a:t> et </a:t>
            </a:r>
            <a:r>
              <a:rPr lang="fr-BE">
                <a:solidFill>
                  <a:srgbClr val="0070C0"/>
                </a:solidFill>
                <a:ea typeface="+mn-lt"/>
                <a:cs typeface="+mn-lt"/>
              </a:rPr>
              <a:t>Facebook</a:t>
            </a:r>
            <a:endParaRPr lang="fr-BE">
              <a:solidFill>
                <a:srgbClr val="0070C0"/>
              </a:solidFill>
              <a:cs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20B0604020202020204" pitchFamily="34" charset="0"/>
              <a:buChar char="q"/>
            </a:pPr>
            <a:endParaRPr lang="fr-BE"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20B0604020202020204" pitchFamily="34" charset="0"/>
              <a:buChar char="q"/>
            </a:pPr>
            <a:r>
              <a:rPr lang="fr-BE">
                <a:cs typeface="Calibri" panose="020F0502020204030204"/>
              </a:rPr>
              <a:t> Cible le </a:t>
            </a:r>
            <a:r>
              <a:rPr lang="fr-BE">
                <a:solidFill>
                  <a:srgbClr val="0070C0"/>
                </a:solidFill>
                <a:cs typeface="Calibri" panose="020F0502020204030204"/>
              </a:rPr>
              <a:t>grand public</a:t>
            </a:r>
          </a:p>
        </p:txBody>
      </p:sp>
      <p:pic>
        <p:nvPicPr>
          <p:cNvPr id="10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639A13FE-C649-4AB2-A2F0-1D403E46D9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58" y="89116"/>
            <a:ext cx="1584884" cy="782151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73989E97-CECA-426D-A9D0-284D116C157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301" y="89115"/>
            <a:ext cx="1918699" cy="782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magine 12" descr="Services écosystémiques et biodiversité | Académie de Clermont-Ferrand">
            <a:extLst>
              <a:ext uri="{FF2B5EF4-FFF2-40B4-BE49-F238E27FC236}">
                <a16:creationId xmlns:a16="http://schemas.microsoft.com/office/drawing/2014/main" id="{97F3CAF9-53A7-4672-B015-123F840BCF10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76"/>
            <a:ext cx="2872041" cy="945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5F6583F8-BD49-47FD-A61A-2FCDA9C48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12" y="4156237"/>
            <a:ext cx="3725565" cy="212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995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5DE63-3DEF-41AA-9473-44DF6ED60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2800" y="1127351"/>
            <a:ext cx="3085409" cy="457908"/>
          </a:xfrm>
        </p:spPr>
        <p:txBody>
          <a:bodyPr>
            <a:normAutofit/>
          </a:bodyPr>
          <a:lstStyle/>
          <a:p>
            <a:pPr algn="ctr"/>
            <a:r>
              <a:rPr lang="fr-BE" sz="2400" b="1">
                <a:latin typeface="+mn-lt"/>
                <a:cs typeface="Calibri Light"/>
              </a:rPr>
              <a:t>Vidéo de la campagne</a:t>
            </a:r>
            <a:endParaRPr lang="fr-BE" sz="2400" b="1">
              <a:latin typeface="+mn-lt"/>
            </a:endParaRPr>
          </a:p>
        </p:txBody>
      </p:sp>
      <p:pic>
        <p:nvPicPr>
          <p:cNvPr id="10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639A13FE-C649-4AB2-A2F0-1D403E46D9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58" y="89116"/>
            <a:ext cx="1584884" cy="782151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73989E97-CECA-426D-A9D0-284D116C157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301" y="89115"/>
            <a:ext cx="1918699" cy="782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magine 12" descr="Services écosystémiques et biodiversité | Académie de Clermont-Ferrand">
            <a:extLst>
              <a:ext uri="{FF2B5EF4-FFF2-40B4-BE49-F238E27FC236}">
                <a16:creationId xmlns:a16="http://schemas.microsoft.com/office/drawing/2014/main" id="{97F3CAF9-53A7-4672-B015-123F840BCF10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76"/>
            <a:ext cx="2872041" cy="945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3">
            <a:hlinkClick r:id="" action="ppaction://media"/>
            <a:extLst>
              <a:ext uri="{FF2B5EF4-FFF2-40B4-BE49-F238E27FC236}">
                <a16:creationId xmlns:a16="http://schemas.microsoft.com/office/drawing/2014/main" id="{EF679C59-E88B-486B-90C5-51A1A76D83A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976113" y="1956219"/>
            <a:ext cx="6038490" cy="441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066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83D23-879F-49C7-B1F8-CAA5C5324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1303" y="988606"/>
            <a:ext cx="3649394" cy="452621"/>
          </a:xfrm>
        </p:spPr>
        <p:txBody>
          <a:bodyPr>
            <a:normAutofit/>
          </a:bodyPr>
          <a:lstStyle/>
          <a:p>
            <a:pPr algn="ctr"/>
            <a:r>
              <a:rPr lang="fr-BE" sz="2400" b="1">
                <a:latin typeface="+mn-lt"/>
                <a:cs typeface="Calibri Light"/>
              </a:rPr>
              <a:t>Histoires d’intérêt humain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54A3C4D-D786-4C09-8570-2C9DE96126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71965" y="1918417"/>
            <a:ext cx="5181600" cy="430820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Font typeface="Wingdings" panose="020B0604020202020204" pitchFamily="34" charset="0"/>
              <a:buChar char="q"/>
            </a:pPr>
            <a:r>
              <a:rPr lang="fr-BE" dirty="0">
                <a:cs typeface="Calibri"/>
              </a:rPr>
              <a:t> Résultats des agriculteurs familiaux dans le cadre du </a:t>
            </a:r>
            <a:r>
              <a:rPr lang="fr-BE" dirty="0">
                <a:solidFill>
                  <a:srgbClr val="D60093"/>
                </a:solidFill>
                <a:cs typeface="Calibri"/>
              </a:rPr>
              <a:t>programme Mécanisme forêts et paysans</a:t>
            </a:r>
          </a:p>
          <a:p>
            <a:pPr>
              <a:buFont typeface="Wingdings" panose="020B0604020202020204" pitchFamily="34" charset="0"/>
              <a:buChar char="q"/>
            </a:pPr>
            <a:r>
              <a:rPr lang="fr-BE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 </a:t>
            </a:r>
            <a:r>
              <a:rPr lang="fr-BE" dirty="0">
                <a:solidFill>
                  <a:srgbClr val="D60093"/>
                </a:solidFill>
                <a:cs typeface="Calibri"/>
              </a:rPr>
              <a:t>5 histories d’intérêt humain </a:t>
            </a:r>
            <a:r>
              <a:rPr lang="fr-BE" dirty="0">
                <a:cs typeface="Calibri"/>
              </a:rPr>
              <a:t>de Kenya, Ghana, Tanzanie, Zambie et Madagascar</a:t>
            </a:r>
          </a:p>
          <a:p>
            <a:pPr>
              <a:buFont typeface="Wingdings" panose="020B0604020202020204" pitchFamily="34" charset="0"/>
              <a:buChar char="q"/>
            </a:pPr>
            <a:r>
              <a:rPr lang="fr-BE" dirty="0">
                <a:cs typeface="Calibri"/>
              </a:rPr>
              <a:t> Disponibles sur </a:t>
            </a:r>
            <a:r>
              <a:rPr lang="fr-BE" dirty="0">
                <a:solidFill>
                  <a:srgbClr val="D60093"/>
                </a:solidFill>
                <a:cs typeface="Calibri"/>
              </a:rPr>
              <a:t>le site web de FAO </a:t>
            </a:r>
            <a:r>
              <a:rPr lang="fr-BE" dirty="0" err="1">
                <a:solidFill>
                  <a:srgbClr val="D60093"/>
                </a:solidFill>
                <a:cs typeface="Calibri"/>
              </a:rPr>
              <a:t>Africa</a:t>
            </a:r>
            <a:r>
              <a:rPr lang="fr-BE" dirty="0">
                <a:solidFill>
                  <a:srgbClr val="D60093"/>
                </a:solidFill>
                <a:cs typeface="Calibri"/>
              </a:rPr>
              <a:t> </a:t>
            </a:r>
            <a:r>
              <a:rPr lang="fr-BE" dirty="0">
                <a:cs typeface="Calibri"/>
              </a:rPr>
              <a:t>et </a:t>
            </a:r>
            <a:r>
              <a:rPr lang="fr-BE" dirty="0">
                <a:solidFill>
                  <a:srgbClr val="D60093"/>
                </a:solidFill>
                <a:cs typeface="Calibri"/>
              </a:rPr>
              <a:t>le site web de </a:t>
            </a:r>
            <a:r>
              <a:rPr lang="fr-BE" dirty="0" err="1">
                <a:solidFill>
                  <a:srgbClr val="D60093"/>
                </a:solidFill>
                <a:cs typeface="Calibri"/>
              </a:rPr>
              <a:t>Yenkasa</a:t>
            </a:r>
            <a:r>
              <a:rPr lang="fr-BE" dirty="0">
                <a:solidFill>
                  <a:srgbClr val="D60093"/>
                </a:solidFill>
                <a:cs typeface="Calibri"/>
              </a:rPr>
              <a:t> </a:t>
            </a:r>
            <a:r>
              <a:rPr lang="fr-BE" dirty="0" err="1">
                <a:solidFill>
                  <a:srgbClr val="D60093"/>
                </a:solidFill>
                <a:cs typeface="Calibri"/>
              </a:rPr>
              <a:t>Africa</a:t>
            </a:r>
            <a:endParaRPr lang="fr-BE" dirty="0">
              <a:solidFill>
                <a:srgbClr val="D60093"/>
              </a:solidFill>
              <a:cs typeface="Calibri"/>
            </a:endParaRPr>
          </a:p>
          <a:p>
            <a:pPr>
              <a:buFont typeface="Wingdings" panose="020B0604020202020204" pitchFamily="34" charset="0"/>
              <a:buChar char="q"/>
            </a:pPr>
            <a:r>
              <a:rPr lang="fr-BE" dirty="0">
                <a:cs typeface="Calibri"/>
              </a:rPr>
              <a:t> Promues sur les </a:t>
            </a:r>
            <a:r>
              <a:rPr lang="fr-BE" dirty="0">
                <a:solidFill>
                  <a:srgbClr val="D60093"/>
                </a:solidFill>
                <a:cs typeface="Calibri"/>
              </a:rPr>
              <a:t>média sociaux </a:t>
            </a:r>
          </a:p>
        </p:txBody>
      </p:sp>
      <p:pic>
        <p:nvPicPr>
          <p:cNvPr id="21" name="Picture 21" descr="A picture containing grass, tree, outdoor, person&#10;&#10;Description automatically generated">
            <a:extLst>
              <a:ext uri="{FF2B5EF4-FFF2-40B4-BE49-F238E27FC236}">
                <a16:creationId xmlns:a16="http://schemas.microsoft.com/office/drawing/2014/main" id="{298AA8E2-C7EA-49AF-8995-12C55D9F0A6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509709" y="1919204"/>
            <a:ext cx="3263504" cy="4265074"/>
          </a:xfrm>
        </p:spPr>
      </p:pic>
      <p:pic>
        <p:nvPicPr>
          <p:cNvPr id="22" name="Picture 22">
            <a:extLst>
              <a:ext uri="{FF2B5EF4-FFF2-40B4-BE49-F238E27FC236}">
                <a16:creationId xmlns:a16="http://schemas.microsoft.com/office/drawing/2014/main" id="{F6663935-DEB4-4FF3-A508-BB7DE14648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056" y="1877582"/>
            <a:ext cx="2288769" cy="4365018"/>
          </a:xfrm>
          <a:prstGeom prst="rect">
            <a:avLst/>
          </a:prstGeom>
        </p:spPr>
      </p:pic>
      <p:pic>
        <p:nvPicPr>
          <p:cNvPr id="10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516D38D5-A9FE-483B-8BC6-7173BC85BB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58" y="89116"/>
            <a:ext cx="1584884" cy="782151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C8E8C8F9-CC79-4B03-8E72-ED45FF93DE5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301" y="89115"/>
            <a:ext cx="1918699" cy="782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magine 12" descr="Services écosystémiques et biodiversité | Académie de Clermont-Ferrand">
            <a:extLst>
              <a:ext uri="{FF2B5EF4-FFF2-40B4-BE49-F238E27FC236}">
                <a16:creationId xmlns:a16="http://schemas.microsoft.com/office/drawing/2014/main" id="{05F4C71F-4F7A-4FB8-99A2-B1A98EF92728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76"/>
            <a:ext cx="2872041" cy="9452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3954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05D70-2718-4B06-A186-A3964E1C9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8119" y="1116139"/>
            <a:ext cx="3015761" cy="520431"/>
          </a:xfrm>
        </p:spPr>
        <p:txBody>
          <a:bodyPr>
            <a:normAutofit/>
          </a:bodyPr>
          <a:lstStyle/>
          <a:p>
            <a:pPr algn="ctr"/>
            <a:r>
              <a:rPr lang="fr-BE" sz="2400" b="1">
                <a:latin typeface="+mn-lt"/>
                <a:cs typeface="Calibri Light"/>
              </a:rPr>
              <a:t>Fiches d’information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C7C45-65CF-40E8-B1A0-F07A4A04A1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6409" y="1981844"/>
            <a:ext cx="5426015" cy="4753904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fr-BE" dirty="0">
                <a:cs typeface="Calibri"/>
              </a:rPr>
              <a:t>8 fiches d’information: </a:t>
            </a:r>
            <a:r>
              <a:rPr lang="fr-BE" sz="2200" b="1">
                <a:solidFill>
                  <a:srgbClr val="ED7D31"/>
                </a:solidFill>
                <a:cs typeface="Calibri"/>
              </a:rPr>
              <a:t>Ghana, Kenya, Tanzanie Madagascar, Togo, </a:t>
            </a:r>
            <a:r>
              <a:rPr lang="fr-BE" sz="2200" b="1" dirty="0">
                <a:solidFill>
                  <a:srgbClr val="ED7D31"/>
                </a:solidFill>
                <a:cs typeface="Calibri"/>
              </a:rPr>
              <a:t>Zambie, Sierra Leone et Gambie.</a:t>
            </a:r>
            <a:endParaRPr lang="fr-BE" dirty="0">
              <a:cs typeface="Calibri"/>
            </a:endParaRPr>
          </a:p>
          <a:p>
            <a:endParaRPr lang="fr-BE" sz="2200" b="1">
              <a:solidFill>
                <a:srgbClr val="FF3F3F"/>
              </a:solidFill>
              <a:cs typeface="Calibri"/>
            </a:endParaRPr>
          </a:p>
          <a:p>
            <a:pPr marL="0" indent="0">
              <a:buNone/>
            </a:pPr>
            <a:r>
              <a:rPr lang="fr-BE">
                <a:cs typeface="Calibri"/>
              </a:rPr>
              <a:t>Les fiches contiennent:</a:t>
            </a:r>
          </a:p>
          <a:p>
            <a:pPr lvl="1">
              <a:buFont typeface="Wingdings" panose="020B0604020202020204" pitchFamily="34" charset="0"/>
              <a:buChar char="ü"/>
            </a:pPr>
            <a:r>
              <a:rPr lang="fr-BE" b="1">
                <a:solidFill>
                  <a:srgbClr val="ED7D31"/>
                </a:solidFill>
                <a:cs typeface="Calibri"/>
              </a:rPr>
              <a:t>Chiffres clés sur l’AF dans les pays</a:t>
            </a:r>
          </a:p>
          <a:p>
            <a:pPr lvl="1">
              <a:buFont typeface="Wingdings" panose="020B0604020202020204" pitchFamily="34" charset="0"/>
              <a:buChar char="ü"/>
            </a:pPr>
            <a:r>
              <a:rPr lang="fr-BE" b="1">
                <a:solidFill>
                  <a:srgbClr val="ED7D31"/>
                </a:solidFill>
                <a:cs typeface="Calibri"/>
              </a:rPr>
              <a:t>La DNUAF en action</a:t>
            </a:r>
          </a:p>
          <a:p>
            <a:pPr lvl="1">
              <a:buFont typeface="Wingdings" panose="020B0604020202020204" pitchFamily="34" charset="0"/>
              <a:buChar char="ü"/>
            </a:pPr>
            <a:r>
              <a:rPr lang="fr-BE" b="1">
                <a:solidFill>
                  <a:srgbClr val="ED7D31"/>
                </a:solidFill>
                <a:cs typeface="Calibri"/>
              </a:rPr>
              <a:t>La contribution du pays aux systèmes alimentaires durables </a:t>
            </a:r>
            <a:r>
              <a:rPr lang="fr-BE" b="1">
                <a:solidFill>
                  <a:srgbClr val="ED7D31"/>
                </a:solidFill>
                <a:ea typeface="+mn-lt"/>
                <a:cs typeface="+mn-lt"/>
              </a:rPr>
              <a:t> </a:t>
            </a:r>
          </a:p>
          <a:p>
            <a:pPr lvl="1">
              <a:buFont typeface="Wingdings" panose="020B0604020202020204" pitchFamily="34" charset="0"/>
              <a:buChar char="ü"/>
            </a:pPr>
            <a:r>
              <a:rPr lang="fr-BE" b="1">
                <a:solidFill>
                  <a:srgbClr val="ED7D31"/>
                </a:solidFill>
                <a:ea typeface="+mn-lt"/>
                <a:cs typeface="+mn-lt"/>
              </a:rPr>
              <a:t>Liens utiles</a:t>
            </a:r>
          </a:p>
          <a:p>
            <a:pPr lvl="1">
              <a:buFont typeface="Wingdings" panose="020B0604020202020204" pitchFamily="34" charset="0"/>
              <a:buChar char="ü"/>
            </a:pPr>
            <a:r>
              <a:rPr lang="fr-BE" b="1">
                <a:solidFill>
                  <a:srgbClr val="ED7D31"/>
                </a:solidFill>
                <a:ea typeface="+mn-lt"/>
                <a:cs typeface="+mn-lt"/>
              </a:rPr>
              <a:t>Version réduite de l’histoire d’intérêt humain ou action parlementaire dans le pays</a:t>
            </a:r>
          </a:p>
          <a:p>
            <a:pPr marL="457200" lvl="1" indent="0">
              <a:buNone/>
            </a:pPr>
            <a:endParaRPr lang="fr-BE">
              <a:ea typeface="+mn-lt"/>
              <a:cs typeface="+mn-lt"/>
            </a:endParaRPr>
          </a:p>
          <a:p>
            <a:pPr marL="0" lvl="1" indent="0">
              <a:buNone/>
            </a:pPr>
            <a:r>
              <a:rPr lang="fr-BE">
                <a:ea typeface="+mn-lt"/>
                <a:cs typeface="+mn-lt"/>
              </a:rPr>
              <a:t>Disponibles sur le site web de </a:t>
            </a:r>
            <a:r>
              <a:rPr lang="fr-BE" err="1">
                <a:ea typeface="+mn-lt"/>
                <a:cs typeface="+mn-lt"/>
              </a:rPr>
              <a:t>Yenkasa</a:t>
            </a:r>
            <a:r>
              <a:rPr lang="fr-BE">
                <a:ea typeface="+mn-lt"/>
                <a:cs typeface="+mn-lt"/>
              </a:rPr>
              <a:t> </a:t>
            </a:r>
            <a:r>
              <a:rPr lang="fr-BE" err="1">
                <a:ea typeface="+mn-lt"/>
                <a:cs typeface="+mn-lt"/>
              </a:rPr>
              <a:t>Africa</a:t>
            </a:r>
            <a:r>
              <a:rPr lang="fr-BE">
                <a:ea typeface="+mn-lt"/>
                <a:cs typeface="+mn-lt"/>
              </a:rPr>
              <a:t> </a:t>
            </a:r>
            <a:endParaRPr lang="fr-BE">
              <a:cs typeface="Calibri"/>
            </a:endParaRPr>
          </a:p>
        </p:txBody>
      </p:sp>
      <p:pic>
        <p:nvPicPr>
          <p:cNvPr id="8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BB63E0E1-9F23-4F4B-A2C3-B430228225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58" y="89116"/>
            <a:ext cx="1584884" cy="78215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68A36647-8EAA-4196-BC9E-D829EA7EFFF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301" y="89115"/>
            <a:ext cx="1918699" cy="782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magine 11" descr="Services écosystémiques et biodiversité | Académie de Clermont-Ferrand">
            <a:extLst>
              <a:ext uri="{FF2B5EF4-FFF2-40B4-BE49-F238E27FC236}">
                <a16:creationId xmlns:a16="http://schemas.microsoft.com/office/drawing/2014/main" id="{5C6967BF-E785-4BA0-96E0-A32D149CDDA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76"/>
            <a:ext cx="2872041" cy="945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6F543483-0723-4219-B47D-1D376A4CE6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6411" y="1945347"/>
            <a:ext cx="2590800" cy="3686175"/>
          </a:xfrm>
          <a:prstGeom prst="rect">
            <a:avLst/>
          </a:prstGeom>
        </p:spPr>
      </p:pic>
      <p:pic>
        <p:nvPicPr>
          <p:cNvPr id="7" name="Picture 8" descr="Text&#10;&#10;Description automatically generated">
            <a:extLst>
              <a:ext uri="{FF2B5EF4-FFF2-40B4-BE49-F238E27FC236}">
                <a16:creationId xmlns:a16="http://schemas.microsoft.com/office/drawing/2014/main" id="{EFB2D038-2ACF-4D48-A6B2-54BDC31B3A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4411" y="3047371"/>
            <a:ext cx="2590800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332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B1448-570F-42DD-9FAD-CC58E614E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3822" y="1017256"/>
            <a:ext cx="2924355" cy="692960"/>
          </a:xfrm>
        </p:spPr>
        <p:txBody>
          <a:bodyPr>
            <a:normAutofit/>
          </a:bodyPr>
          <a:lstStyle/>
          <a:p>
            <a:pPr algn="ctr"/>
            <a:r>
              <a:rPr lang="en-US" sz="2400" b="1" err="1">
                <a:latin typeface="Calibri"/>
                <a:cs typeface="Calibri"/>
              </a:rPr>
              <a:t>Programmes</a:t>
            </a:r>
            <a:r>
              <a:rPr lang="en-US" sz="2400" b="1">
                <a:latin typeface="Calibri"/>
                <a:cs typeface="Calibri"/>
              </a:rPr>
              <a:t> radio</a:t>
            </a:r>
          </a:p>
        </p:txBody>
      </p:sp>
      <p:pic>
        <p:nvPicPr>
          <p:cNvPr id="8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0F0A771E-6C86-49AC-920C-CF96C8ECF9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58" y="89116"/>
            <a:ext cx="1584884" cy="78215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84D80E8B-F7C8-4089-AC06-47BC27AF3BD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301" y="89115"/>
            <a:ext cx="1918699" cy="782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magine 11" descr="Services écosystémiques et biodiversité | Académie de Clermont-Ferrand">
            <a:extLst>
              <a:ext uri="{FF2B5EF4-FFF2-40B4-BE49-F238E27FC236}">
                <a16:creationId xmlns:a16="http://schemas.microsoft.com/office/drawing/2014/main" id="{B57EC558-17CB-45E8-B0E9-EB556974C71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76"/>
            <a:ext cx="2872041" cy="945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6" descr="A picture containing object, microphone&#10;&#10;Description automatically generated">
            <a:extLst>
              <a:ext uri="{FF2B5EF4-FFF2-40B4-BE49-F238E27FC236}">
                <a16:creationId xmlns:a16="http://schemas.microsoft.com/office/drawing/2014/main" id="{FE088DEA-78FB-4D0E-9255-E09CF458F3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4473" y="2255448"/>
            <a:ext cx="1314450" cy="3238500"/>
          </a:xfrm>
          <a:prstGeom prst="rect">
            <a:avLst/>
          </a:prstGeom>
        </p:spPr>
      </p:pic>
      <p:sp>
        <p:nvSpPr>
          <p:cNvPr id="11" name="TextBox 1">
            <a:extLst>
              <a:ext uri="{FF2B5EF4-FFF2-40B4-BE49-F238E27FC236}">
                <a16:creationId xmlns:a16="http://schemas.microsoft.com/office/drawing/2014/main" id="{341E4CCE-8128-4349-983D-9233475E346C}"/>
              </a:ext>
            </a:extLst>
          </p:cNvPr>
          <p:cNvSpPr txBox="1"/>
          <p:nvPr/>
        </p:nvSpPr>
        <p:spPr>
          <a:xfrm>
            <a:off x="3631722" y="4120551"/>
            <a:ext cx="5014822" cy="73866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100" err="1"/>
              <a:t>Tanzanie</a:t>
            </a:r>
            <a:r>
              <a:rPr lang="es-ES" sz="2100"/>
              <a:t>, </a:t>
            </a:r>
            <a:r>
              <a:rPr lang="es-ES" sz="2100" err="1"/>
              <a:t>Kenya</a:t>
            </a:r>
            <a:r>
              <a:rPr lang="es-ES" sz="2100"/>
              <a:t>, Ghana, </a:t>
            </a:r>
            <a:r>
              <a:rPr lang="es-ES" sz="2100" err="1"/>
              <a:t>Zambie</a:t>
            </a:r>
            <a:r>
              <a:rPr lang="es-ES" sz="2100"/>
              <a:t>, Togo, </a:t>
            </a:r>
            <a:endParaRPr lang="en-US" sz="2100"/>
          </a:p>
          <a:p>
            <a:r>
              <a:rPr lang="es-ES" sz="2100"/>
              <a:t>Sierra Leone, Gambia et Madagascar</a:t>
            </a:r>
            <a:endParaRPr lang="en-US" sz="2100">
              <a:cs typeface="Calibri"/>
            </a:endParaRP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713AD3E4-989A-4F29-BBB9-649EB5084991}"/>
              </a:ext>
            </a:extLst>
          </p:cNvPr>
          <p:cNvSpPr>
            <a:spLocks noGrp="1"/>
          </p:cNvSpPr>
          <p:nvPr/>
        </p:nvSpPr>
        <p:spPr>
          <a:xfrm>
            <a:off x="3627408" y="2185059"/>
            <a:ext cx="4994694" cy="1547754"/>
          </a:xfrm>
          <a:prstGeom prst="rect">
            <a:avLst/>
          </a:prstGeom>
          <a:ln>
            <a:solidFill>
              <a:srgbClr val="F5496E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b="1">
                <a:cs typeface="Calibri"/>
              </a:rPr>
              <a:t>Local</a:t>
            </a:r>
            <a:r>
              <a:rPr lang="en-GB" sz="2100" b="1">
                <a:cs typeface="Calibri"/>
              </a:rPr>
              <a:t> </a:t>
            </a:r>
          </a:p>
          <a:p>
            <a:pPr marL="0" indent="0">
              <a:buNone/>
            </a:pPr>
            <a:r>
              <a:rPr lang="en-GB" sz="2100">
                <a:cs typeface="Calibri"/>
              </a:rPr>
              <a:t>8 magazines </a:t>
            </a:r>
            <a:r>
              <a:rPr lang="en-GB" sz="2100" err="1">
                <a:cs typeface="Calibri"/>
              </a:rPr>
              <a:t>en</a:t>
            </a:r>
            <a:r>
              <a:rPr lang="en-GB" sz="2100">
                <a:cs typeface="Calibri"/>
              </a:rPr>
              <a:t> langue </a:t>
            </a:r>
            <a:r>
              <a:rPr lang="en-GB" sz="2100">
                <a:ea typeface="+mn-lt"/>
                <a:cs typeface="+mn-lt"/>
              </a:rPr>
              <a:t>locale</a:t>
            </a:r>
          </a:p>
          <a:p>
            <a:pPr marL="0" indent="0">
              <a:buNone/>
            </a:pPr>
            <a:r>
              <a:rPr lang="en-US" sz="2100" b="1">
                <a:ea typeface="+mn-lt"/>
                <a:cs typeface="+mn-lt"/>
              </a:rPr>
              <a:t>International</a:t>
            </a:r>
            <a:r>
              <a:rPr lang="en-GB" sz="2100" b="1">
                <a:ea typeface="+mn-lt"/>
                <a:cs typeface="+mn-lt"/>
              </a:rPr>
              <a:t> </a:t>
            </a:r>
            <a:r>
              <a:rPr lang="en-GB" sz="2100">
                <a:ea typeface="+mn-lt"/>
                <a:cs typeface="+mn-lt"/>
              </a:rPr>
              <a:t> </a:t>
            </a:r>
          </a:p>
          <a:p>
            <a:pPr marL="0" indent="0">
              <a:buNone/>
            </a:pPr>
            <a:r>
              <a:rPr lang="en-GB" sz="2100">
                <a:ea typeface="+mn-lt"/>
                <a:cs typeface="+mn-lt"/>
              </a:rPr>
              <a:t>9 magazines </a:t>
            </a:r>
            <a:r>
              <a:rPr lang="en-GB" sz="2100" err="1">
                <a:ea typeface="+mn-lt"/>
                <a:cs typeface="+mn-lt"/>
              </a:rPr>
              <a:t>en</a:t>
            </a:r>
            <a:r>
              <a:rPr lang="en-GB" sz="2100">
                <a:ea typeface="+mn-lt"/>
                <a:cs typeface="+mn-lt"/>
              </a:rPr>
              <a:t> </a:t>
            </a:r>
            <a:r>
              <a:rPr lang="en-GB" sz="2100" err="1">
                <a:ea typeface="+mn-lt"/>
                <a:cs typeface="+mn-lt"/>
              </a:rPr>
              <a:t>français</a:t>
            </a:r>
            <a:r>
              <a:rPr lang="en-GB" sz="2100">
                <a:ea typeface="+mn-lt"/>
                <a:cs typeface="+mn-lt"/>
              </a:rPr>
              <a:t> et </a:t>
            </a:r>
            <a:r>
              <a:rPr lang="en-GB" sz="2100" err="1">
                <a:ea typeface="+mn-lt"/>
                <a:cs typeface="+mn-lt"/>
              </a:rPr>
              <a:t>anglais</a:t>
            </a:r>
            <a:endParaRPr lang="en-GB" sz="2100" err="1">
              <a:cs typeface="Calibri"/>
            </a:endParaRPr>
          </a:p>
          <a:p>
            <a:pPr marL="0" indent="0">
              <a:buNone/>
            </a:pPr>
            <a:endParaRPr lang="en-US" sz="2100">
              <a:cs typeface="Calibri"/>
            </a:endParaRP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47B17AEE-051C-4273-8F0D-F28A749D7F87}"/>
              </a:ext>
            </a:extLst>
          </p:cNvPr>
          <p:cNvSpPr txBox="1">
            <a:spLocks/>
          </p:cNvSpPr>
          <p:nvPr/>
        </p:nvSpPr>
        <p:spPr>
          <a:xfrm>
            <a:off x="1623202" y="5586741"/>
            <a:ext cx="1544130" cy="5844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400" err="1">
                <a:solidFill>
                  <a:srgbClr val="8EAADB"/>
                </a:solidFill>
                <a:cs typeface="Calibri"/>
              </a:rPr>
              <a:t>Thèmes</a:t>
            </a:r>
            <a:endParaRPr lang="en-US" sz="2400" err="1">
              <a:solidFill>
                <a:srgbClr val="8EAADB"/>
              </a:solidFill>
              <a:ea typeface="+mn-lt"/>
              <a:cs typeface="+mn-lt"/>
            </a:endParaRPr>
          </a:p>
          <a:p>
            <a:pPr marL="0" indent="0" algn="r">
              <a:buFont typeface="Arial" panose="020B0604020202020204" pitchFamily="34" charset="0"/>
              <a:buNone/>
            </a:pPr>
            <a:endParaRPr lang="en-US" sz="2400">
              <a:solidFill>
                <a:srgbClr val="8EAADB"/>
              </a:solidFill>
              <a:cs typeface="Calibri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D2364492-E2E3-4462-9575-A7AA93157C4C}"/>
              </a:ext>
            </a:extLst>
          </p:cNvPr>
          <p:cNvSpPr txBox="1">
            <a:spLocks/>
          </p:cNvSpPr>
          <p:nvPr/>
        </p:nvSpPr>
        <p:spPr>
          <a:xfrm>
            <a:off x="1493807" y="4206514"/>
            <a:ext cx="1673526" cy="4982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400">
                <a:solidFill>
                  <a:srgbClr val="00B050"/>
                </a:solidFill>
                <a:cs typeface="Calibri"/>
              </a:rPr>
              <a:t>Pays</a:t>
            </a:r>
            <a:endParaRPr lang="en-US" sz="2400">
              <a:solidFill>
                <a:srgbClr val="00B050"/>
              </a:solidFill>
              <a:ea typeface="+mn-lt"/>
              <a:cs typeface="+mn-lt"/>
            </a:endParaRPr>
          </a:p>
          <a:p>
            <a:pPr marL="0" indent="0" algn="r">
              <a:buFont typeface="Arial" panose="020B0604020202020204" pitchFamily="34" charset="0"/>
              <a:buNone/>
            </a:pPr>
            <a:endParaRPr lang="en-US" sz="2400">
              <a:solidFill>
                <a:srgbClr val="00B050"/>
              </a:solidFill>
              <a:cs typeface="Calibri"/>
            </a:endParaRP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7E53C2A3-947C-47C1-9138-4E1880A56147}"/>
              </a:ext>
            </a:extLst>
          </p:cNvPr>
          <p:cNvSpPr txBox="1">
            <a:spLocks/>
          </p:cNvSpPr>
          <p:nvPr/>
        </p:nvSpPr>
        <p:spPr>
          <a:xfrm>
            <a:off x="573657" y="2481233"/>
            <a:ext cx="2679941" cy="8001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dirty="0" err="1">
                <a:solidFill>
                  <a:srgbClr val="F5496E"/>
                </a:solidFill>
                <a:cs typeface="Calibri"/>
              </a:rPr>
              <a:t>Niveaux</a:t>
            </a:r>
            <a:r>
              <a:rPr lang="en-US" sz="2400" dirty="0">
                <a:solidFill>
                  <a:srgbClr val="F5496E"/>
                </a:solidFill>
                <a:cs typeface="Calibri"/>
              </a:rPr>
              <a:t> de production et diffusion</a:t>
            </a:r>
            <a:endParaRPr lang="en-US" sz="2400" dirty="0">
              <a:solidFill>
                <a:srgbClr val="F5496E"/>
              </a:solidFill>
              <a:ea typeface="+mn-lt"/>
              <a:cs typeface="+mn-lt"/>
            </a:endParaRPr>
          </a:p>
          <a:p>
            <a:pPr marL="0" indent="0" algn="r">
              <a:buFont typeface="Arial" panose="020B0604020202020204" pitchFamily="34" charset="0"/>
              <a:buNone/>
            </a:pPr>
            <a:endParaRPr lang="en-US" sz="2400">
              <a:solidFill>
                <a:srgbClr val="F5496E"/>
              </a:solidFill>
              <a:cs typeface="Calibri"/>
            </a:endParaRPr>
          </a:p>
        </p:txBody>
      </p:sp>
      <p:sp>
        <p:nvSpPr>
          <p:cNvPr id="17" name="TextBox 1">
            <a:extLst>
              <a:ext uri="{FF2B5EF4-FFF2-40B4-BE49-F238E27FC236}">
                <a16:creationId xmlns:a16="http://schemas.microsoft.com/office/drawing/2014/main" id="{A0F5EE22-C596-47F1-A881-48566FEBEFF3}"/>
              </a:ext>
            </a:extLst>
          </p:cNvPr>
          <p:cNvSpPr txBox="1"/>
          <p:nvPr/>
        </p:nvSpPr>
        <p:spPr>
          <a:xfrm>
            <a:off x="3602967" y="5328248"/>
            <a:ext cx="5014822" cy="1384995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100" dirty="0" err="1">
                <a:ea typeface="+mn-lt"/>
                <a:cs typeface="+mn-lt"/>
              </a:rPr>
              <a:t>Progrès</a:t>
            </a:r>
            <a:r>
              <a:rPr lang="en-GB" sz="2100" dirty="0">
                <a:ea typeface="+mn-lt"/>
                <a:cs typeface="+mn-lt"/>
              </a:rPr>
              <a:t> politique de la DNUAF, </a:t>
            </a:r>
            <a:r>
              <a:rPr lang="en-GB" sz="2100" dirty="0" err="1">
                <a:ea typeface="+mn-lt"/>
                <a:cs typeface="+mn-lt"/>
              </a:rPr>
              <a:t>événements</a:t>
            </a:r>
            <a:r>
              <a:rPr lang="en-GB" sz="2100" dirty="0">
                <a:ea typeface="+mn-lt"/>
                <a:cs typeface="+mn-lt"/>
              </a:rPr>
              <a:t> </a:t>
            </a:r>
            <a:r>
              <a:rPr lang="en-GB" sz="2100" dirty="0" err="1">
                <a:ea typeface="+mn-lt"/>
                <a:cs typeface="+mn-lt"/>
              </a:rPr>
              <a:t>liés</a:t>
            </a:r>
            <a:r>
              <a:rPr lang="en-GB" sz="2100" dirty="0">
                <a:ea typeface="+mn-lt"/>
                <a:cs typeface="+mn-lt"/>
              </a:rPr>
              <a:t> à la DNUAF, initiatives </a:t>
            </a:r>
            <a:r>
              <a:rPr lang="en-GB" sz="2100" dirty="0" err="1">
                <a:ea typeface="+mn-lt"/>
                <a:cs typeface="+mn-lt"/>
              </a:rPr>
              <a:t>parlementaires</a:t>
            </a:r>
            <a:r>
              <a:rPr lang="en-GB" sz="2100" dirty="0">
                <a:ea typeface="+mn-lt"/>
                <a:cs typeface="+mn-lt"/>
              </a:rPr>
              <a:t> et </a:t>
            </a:r>
            <a:r>
              <a:rPr lang="en-GB" sz="2100" dirty="0" err="1">
                <a:ea typeface="+mn-lt"/>
                <a:cs typeface="+mn-lt"/>
              </a:rPr>
              <a:t>liés</a:t>
            </a:r>
            <a:r>
              <a:rPr lang="en-GB" sz="2100" dirty="0">
                <a:ea typeface="+mn-lt"/>
                <a:cs typeface="+mn-lt"/>
              </a:rPr>
              <a:t> au programme </a:t>
            </a:r>
            <a:r>
              <a:rPr lang="en-GB" sz="2100" dirty="0" err="1">
                <a:ea typeface="+mn-lt"/>
                <a:cs typeface="+mn-lt"/>
              </a:rPr>
              <a:t>Mécanisme</a:t>
            </a:r>
            <a:r>
              <a:rPr lang="en-GB" sz="2100" dirty="0">
                <a:ea typeface="+mn-lt"/>
                <a:cs typeface="+mn-lt"/>
              </a:rPr>
              <a:t> </a:t>
            </a:r>
            <a:r>
              <a:rPr lang="en-GB" sz="2100" dirty="0" err="1">
                <a:ea typeface="+mn-lt"/>
                <a:cs typeface="+mn-lt"/>
              </a:rPr>
              <a:t>forêts</a:t>
            </a:r>
            <a:r>
              <a:rPr lang="en-GB" sz="2100" dirty="0">
                <a:ea typeface="+mn-lt"/>
                <a:cs typeface="+mn-lt"/>
              </a:rPr>
              <a:t> et paysans</a:t>
            </a:r>
            <a:endParaRPr lang="es-ES" sz="2100" dirty="0" err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208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64570F5A-7AE4-45F0-B176-5F72E50B09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256" y="74738"/>
            <a:ext cx="1584884" cy="782151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5FB71198-CDC4-4F7C-83C4-812F1D695DE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301" y="89115"/>
            <a:ext cx="1918699" cy="782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magine 7" descr="Services écosystémiques et biodiversité | Académie de Clermont-Ferrand">
            <a:extLst>
              <a:ext uri="{FF2B5EF4-FFF2-40B4-BE49-F238E27FC236}">
                <a16:creationId xmlns:a16="http://schemas.microsoft.com/office/drawing/2014/main" id="{3457326E-C5F4-4A5E-9CB4-9B1EA57A94B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76"/>
            <a:ext cx="2872041" cy="94526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135F8508-1E7F-460C-BA20-70364EBA7FB9}"/>
              </a:ext>
            </a:extLst>
          </p:cNvPr>
          <p:cNvSpPr txBox="1"/>
          <p:nvPr/>
        </p:nvSpPr>
        <p:spPr>
          <a:xfrm>
            <a:off x="2654061" y="2237117"/>
            <a:ext cx="4324709" cy="2031325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Courier New"/>
              <a:buChar char="o"/>
            </a:pPr>
            <a:r>
              <a:rPr lang="en-GB" sz="2100" dirty="0"/>
              <a:t>Magazine radio, 8-10</a:t>
            </a:r>
            <a:r>
              <a:rPr lang="en-GB" sz="2100" dirty="0">
                <a:ea typeface="+mn-lt"/>
                <a:cs typeface="+mn-lt"/>
              </a:rPr>
              <a:t> min, </a:t>
            </a:r>
            <a:r>
              <a:rPr lang="en-GB" sz="2100" dirty="0"/>
              <a:t>FM </a:t>
            </a:r>
            <a:r>
              <a:rPr lang="en-GB" sz="2100" dirty="0" err="1"/>
              <a:t>traditionnel</a:t>
            </a:r>
            <a:r>
              <a:rPr lang="en-GB" sz="2100" dirty="0"/>
              <a:t> </a:t>
            </a:r>
            <a:endParaRPr lang="en-US" sz="2100" dirty="0">
              <a:cs typeface="Calibri" panose="020F0502020204030204"/>
            </a:endParaRPr>
          </a:p>
          <a:p>
            <a:pPr marL="342900" indent="-342900">
              <a:buFont typeface="Courier New"/>
              <a:buChar char="o"/>
            </a:pPr>
            <a:r>
              <a:rPr lang="en-GB" sz="2100" dirty="0">
                <a:ea typeface="+mn-lt"/>
                <a:cs typeface="+mn-lt"/>
              </a:rPr>
              <a:t>Podcast</a:t>
            </a:r>
            <a:r>
              <a:rPr lang="en-US" sz="2100" dirty="0">
                <a:ea typeface="+mn-lt"/>
                <a:cs typeface="+mn-lt"/>
              </a:rPr>
              <a:t>, 8-10 min,</a:t>
            </a:r>
            <a:r>
              <a:rPr lang="en-US" sz="2100" dirty="0"/>
              <a:t> </a:t>
            </a:r>
            <a:r>
              <a:rPr lang="en-GB" sz="2100" dirty="0"/>
              <a:t>WhatsApp/</a:t>
            </a:r>
            <a:r>
              <a:rPr lang="en-GB" sz="2100" dirty="0" err="1"/>
              <a:t>groupes</a:t>
            </a:r>
            <a:r>
              <a:rPr lang="en-GB" sz="2100" dirty="0"/>
              <a:t> </a:t>
            </a:r>
            <a:r>
              <a:rPr lang="en-GB" sz="2100" dirty="0" err="1"/>
              <a:t>d'écoute</a:t>
            </a:r>
            <a:r>
              <a:rPr lang="en-GB" sz="2100" dirty="0"/>
              <a:t> et </a:t>
            </a:r>
            <a:r>
              <a:rPr lang="en-GB" sz="2100" dirty="0" err="1"/>
              <a:t>autres</a:t>
            </a:r>
            <a:r>
              <a:rPr lang="en-GB" sz="2100" dirty="0"/>
              <a:t> </a:t>
            </a:r>
            <a:r>
              <a:rPr lang="en-GB" sz="2100" dirty="0" err="1"/>
              <a:t>plateformes</a:t>
            </a:r>
            <a:r>
              <a:rPr lang="en-GB" sz="2100" dirty="0"/>
              <a:t> </a:t>
            </a:r>
            <a:r>
              <a:rPr lang="en-GB" sz="2100" dirty="0" err="1"/>
              <a:t>en</a:t>
            </a:r>
            <a:r>
              <a:rPr lang="en-GB" sz="2100" dirty="0"/>
              <a:t> </a:t>
            </a:r>
            <a:r>
              <a:rPr lang="en-GB" sz="2100" dirty="0" err="1"/>
              <a:t>ligne</a:t>
            </a:r>
            <a:r>
              <a:rPr lang="en-GB" sz="2100" dirty="0"/>
              <a:t> (par ex.: site web de </a:t>
            </a:r>
            <a:r>
              <a:rPr lang="en-GB" sz="2100" dirty="0" err="1"/>
              <a:t>Yenkasa</a:t>
            </a:r>
            <a:r>
              <a:rPr lang="en-GB" sz="2100" dirty="0"/>
              <a:t>)</a:t>
            </a:r>
            <a:endParaRPr lang="en-US" sz="2100" dirty="0">
              <a:cs typeface="Calibri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348F756-6B76-4242-A2AE-A588D5782940}"/>
              </a:ext>
            </a:extLst>
          </p:cNvPr>
          <p:cNvSpPr>
            <a:spLocks noGrp="1"/>
          </p:cNvSpPr>
          <p:nvPr/>
        </p:nvSpPr>
        <p:spPr>
          <a:xfrm>
            <a:off x="2649747" y="4686720"/>
            <a:ext cx="4216656" cy="164839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 anchor="t">
            <a:normAutofit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1200"/>
              </a:spcBef>
              <a:spcAft>
                <a:spcPts val="200"/>
              </a:spcAft>
              <a:buFont typeface="Courier New" panose="020B0604020202020204" pitchFamily="34" charset="0"/>
              <a:buChar char="o"/>
            </a:pPr>
            <a:r>
              <a:rPr lang="en-GB" sz="2100" dirty="0">
                <a:solidFill>
                  <a:srgbClr val="000000"/>
                </a:solidFill>
                <a:cs typeface="Calibri"/>
              </a:rPr>
              <a:t>Institutions </a:t>
            </a:r>
            <a:r>
              <a:rPr lang="en-GB" sz="2100" dirty="0" err="1">
                <a:solidFill>
                  <a:srgbClr val="000000"/>
                </a:solidFill>
                <a:cs typeface="Calibri"/>
              </a:rPr>
              <a:t>nationales</a:t>
            </a:r>
            <a:r>
              <a:rPr lang="en-GB" sz="2100" dirty="0">
                <a:solidFill>
                  <a:srgbClr val="000000"/>
                </a:solidFill>
                <a:ea typeface="+mn-lt"/>
                <a:cs typeface="+mn-lt"/>
              </a:rPr>
              <a:t>/</a:t>
            </a:r>
            <a:r>
              <a:rPr lang="en-GB" sz="2100" dirty="0" err="1">
                <a:solidFill>
                  <a:srgbClr val="000000"/>
                </a:solidFill>
                <a:ea typeface="+mn-lt"/>
                <a:cs typeface="+mn-lt"/>
              </a:rPr>
              <a:t>decentralisées</a:t>
            </a:r>
            <a:r>
              <a:rPr lang="en-GB" sz="2100" dirty="0">
                <a:solidFill>
                  <a:srgbClr val="000000"/>
                </a:solidFill>
                <a:ea typeface="+mn-lt"/>
                <a:cs typeface="+mn-lt"/>
              </a:rPr>
              <a:t>  </a:t>
            </a:r>
            <a:endParaRPr lang="en-US" sz="2100" dirty="0">
              <a:solidFill>
                <a:srgbClr val="000000"/>
              </a:solidFill>
              <a:ea typeface="+mn-lt"/>
              <a:cs typeface="+mn-lt"/>
            </a:endParaRPr>
          </a:p>
          <a:p>
            <a:pPr marL="342900" indent="-342900">
              <a:spcBef>
                <a:spcPts val="1200"/>
              </a:spcBef>
              <a:spcAft>
                <a:spcPts val="200"/>
              </a:spcAft>
              <a:buFont typeface="Courier New" panose="020B0604020202020204" pitchFamily="34" charset="0"/>
              <a:buChar char="o"/>
            </a:pPr>
            <a:r>
              <a:rPr lang="en-GB" sz="2100" dirty="0">
                <a:solidFill>
                  <a:srgbClr val="000000"/>
                </a:solidFill>
                <a:ea typeface="+mn-lt"/>
                <a:cs typeface="+mn-lt"/>
              </a:rPr>
              <a:t>Société civile</a:t>
            </a:r>
            <a:endParaRPr lang="en-US" sz="2100" dirty="0">
              <a:solidFill>
                <a:srgbClr val="000000"/>
              </a:solidFill>
              <a:ea typeface="+mn-lt"/>
              <a:cs typeface="+mn-lt"/>
            </a:endParaRPr>
          </a:p>
          <a:p>
            <a:pPr marL="342900" indent="-342900">
              <a:spcBef>
                <a:spcPts val="1200"/>
              </a:spcBef>
              <a:spcAft>
                <a:spcPts val="200"/>
              </a:spcAft>
              <a:buFont typeface="Courier New" panose="020B0604020202020204" pitchFamily="34" charset="0"/>
              <a:buChar char="o"/>
            </a:pPr>
            <a:r>
              <a:rPr lang="en-GB" sz="2100" dirty="0">
                <a:ea typeface="+mn-lt"/>
                <a:cs typeface="+mn-lt"/>
              </a:rPr>
              <a:t>agents du </a:t>
            </a:r>
            <a:r>
              <a:rPr lang="en-GB" sz="2100" dirty="0" err="1">
                <a:ea typeface="+mn-lt"/>
                <a:cs typeface="+mn-lt"/>
              </a:rPr>
              <a:t>développement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None/>
            </a:pPr>
            <a:endParaRPr lang="es-ES" sz="2100">
              <a:solidFill>
                <a:srgbClr val="000000"/>
              </a:solidFill>
              <a:ea typeface="+mn-lt"/>
              <a:cs typeface="+mn-lt"/>
            </a:endParaRPr>
          </a:p>
          <a:p>
            <a:pPr marL="0" indent="0">
              <a:spcBef>
                <a:spcPts val="1200"/>
              </a:spcBef>
              <a:spcAft>
                <a:spcPts val="200"/>
              </a:spcAft>
              <a:buNone/>
            </a:pPr>
            <a:endParaRPr lang="es-ES" sz="2100">
              <a:solidFill>
                <a:srgbClr val="000000"/>
              </a:solidFill>
              <a:ea typeface="+mn-lt"/>
              <a:cs typeface="+mn-lt"/>
            </a:endParaRPr>
          </a:p>
          <a:p>
            <a:pPr>
              <a:spcBef>
                <a:spcPts val="1200"/>
              </a:spcBef>
              <a:spcAft>
                <a:spcPts val="200"/>
              </a:spcAft>
              <a:buFont typeface="Wingdings,Sans-Serif" panose="020B0604020202020204" pitchFamily="34" charset="0"/>
              <a:buChar char="§"/>
            </a:pPr>
            <a:endParaRPr lang="en-US" sz="2100">
              <a:solidFill>
                <a:srgbClr val="000000"/>
              </a:solidFill>
              <a:cs typeface="Calibri"/>
            </a:endParaRPr>
          </a:p>
          <a:p>
            <a:endParaRPr lang="en-US" sz="2100">
              <a:solidFill>
                <a:srgbClr val="000000"/>
              </a:solidFill>
              <a:cs typeface="Calibri"/>
            </a:endParaRP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5CCA5E4F-CA39-4E68-8602-74A483EFA880}"/>
              </a:ext>
            </a:extLst>
          </p:cNvPr>
          <p:cNvSpPr txBox="1"/>
          <p:nvPr/>
        </p:nvSpPr>
        <p:spPr>
          <a:xfrm>
            <a:off x="684362" y="2797834"/>
            <a:ext cx="1535502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400">
                <a:solidFill>
                  <a:srgbClr val="ED7D31"/>
                </a:solidFill>
              </a:rPr>
              <a:t>Format</a:t>
            </a:r>
            <a:endParaRPr lang="en-US" sz="2400">
              <a:solidFill>
                <a:srgbClr val="ED7D31"/>
              </a:solidFill>
            </a:endParaRP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EF758E36-36B9-4828-B775-AC0327872A1A}"/>
              </a:ext>
            </a:extLst>
          </p:cNvPr>
          <p:cNvSpPr txBox="1"/>
          <p:nvPr/>
        </p:nvSpPr>
        <p:spPr>
          <a:xfrm>
            <a:off x="496559" y="5039803"/>
            <a:ext cx="1808671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400" dirty="0" err="1">
                <a:solidFill>
                  <a:srgbClr val="002060"/>
                </a:solidFill>
              </a:rPr>
              <a:t>Interviewés</a:t>
            </a:r>
            <a:r>
              <a:rPr lang="en-GB" sz="2400" dirty="0">
                <a:solidFill>
                  <a:srgbClr val="002060"/>
                </a:solidFill>
              </a:rPr>
              <a:t> 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2" name="Picture 2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92BB80F1-3D21-4F51-AACB-090ED7AC03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6287" y="2490515"/>
            <a:ext cx="2743200" cy="276836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A12D55B-43E2-47AF-A8D0-5828E86C3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7520" y="930992"/>
            <a:ext cx="2924355" cy="692960"/>
          </a:xfrm>
        </p:spPr>
        <p:txBody>
          <a:bodyPr>
            <a:normAutofit/>
          </a:bodyPr>
          <a:lstStyle/>
          <a:p>
            <a:pPr algn="ctr"/>
            <a:r>
              <a:rPr lang="en-US" sz="2400" b="1">
                <a:latin typeface="Calibri"/>
                <a:cs typeface="Calibri"/>
              </a:rPr>
              <a:t>Radio Programmes</a:t>
            </a:r>
          </a:p>
        </p:txBody>
      </p:sp>
    </p:spTree>
    <p:extLst>
      <p:ext uri="{BB962C8B-B14F-4D97-AF65-F5344CB8AC3E}">
        <p14:creationId xmlns:p14="http://schemas.microsoft.com/office/powerpoint/2010/main" val="2762051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17A38-980C-49CB-BF15-E3F0747BD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5920" y="1172404"/>
            <a:ext cx="9515610" cy="649828"/>
          </a:xfrm>
        </p:spPr>
        <p:txBody>
          <a:bodyPr>
            <a:normAutofit/>
          </a:bodyPr>
          <a:lstStyle/>
          <a:p>
            <a:pPr algn="ctr"/>
            <a:r>
              <a:rPr lang="fr-BE" sz="2400" b="1">
                <a:latin typeface="+mn-lt"/>
                <a:ea typeface="+mj-lt"/>
                <a:cs typeface="+mj-lt"/>
              </a:rPr>
              <a:t>Comment accéder, télécharger et partager le matériel de campagne </a:t>
            </a:r>
            <a:endParaRPr lang="fr-BE" sz="2400" b="1">
              <a:latin typeface="+mn-lt"/>
            </a:endParaRPr>
          </a:p>
        </p:txBody>
      </p:sp>
      <p:graphicFrame>
        <p:nvGraphicFramePr>
          <p:cNvPr id="10" name="Table 2">
            <a:extLst>
              <a:ext uri="{FF2B5EF4-FFF2-40B4-BE49-F238E27FC236}">
                <a16:creationId xmlns:a16="http://schemas.microsoft.com/office/drawing/2014/main" id="{21B445D5-8ED9-4840-BAF4-4E1B6266C0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845044"/>
              </p:ext>
            </p:extLst>
          </p:nvPr>
        </p:nvGraphicFramePr>
        <p:xfrm>
          <a:off x="239151" y="2214113"/>
          <a:ext cx="11732454" cy="41317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91192">
                  <a:extLst>
                    <a:ext uri="{9D8B030D-6E8A-4147-A177-3AD203B41FA5}">
                      <a16:colId xmlns:a16="http://schemas.microsoft.com/office/drawing/2014/main" val="3240562674"/>
                    </a:ext>
                  </a:extLst>
                </a:gridCol>
                <a:gridCol w="1602573">
                  <a:extLst>
                    <a:ext uri="{9D8B030D-6E8A-4147-A177-3AD203B41FA5}">
                      <a16:colId xmlns:a16="http://schemas.microsoft.com/office/drawing/2014/main" val="387721982"/>
                    </a:ext>
                  </a:extLst>
                </a:gridCol>
                <a:gridCol w="6338689">
                  <a:extLst>
                    <a:ext uri="{9D8B030D-6E8A-4147-A177-3AD203B41FA5}">
                      <a16:colId xmlns:a16="http://schemas.microsoft.com/office/drawing/2014/main" val="713970759"/>
                    </a:ext>
                  </a:extLst>
                </a:gridCol>
              </a:tblGrid>
              <a:tr h="1223359"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3F3F"/>
                          </a:solidFill>
                          <a:latin typeface="Bodoni MT Black"/>
                        </a:rPr>
                        <a:t>ACCÉDER</a:t>
                      </a:r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3200"/>
                        <a:t>Sur le site web de </a:t>
                      </a:r>
                      <a:r>
                        <a:rPr lang="en-US" sz="3200" err="1"/>
                        <a:t>Yenkasa</a:t>
                      </a:r>
                      <a:r>
                        <a:rPr lang="en-US" sz="3200"/>
                        <a:t> Africa </a:t>
                      </a:r>
                      <a:r>
                        <a:rPr lang="en-US" sz="3200">
                          <a:hlinkClick r:id="rId2"/>
                        </a:rPr>
                        <a:t>www.yenkasa.org/fr</a:t>
                      </a:r>
                      <a:r>
                        <a:rPr lang="en-US" sz="3200"/>
                        <a:t> </a:t>
                      </a:r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677269"/>
                  </a:ext>
                </a:extLst>
              </a:tr>
              <a:tr h="1523430">
                <a:tc rowSpan="2">
                  <a:txBody>
                    <a:bodyPr/>
                    <a:lstStyle/>
                    <a:p>
                      <a:pPr algn="ctr"/>
                      <a:r>
                        <a:rPr lang="en-US" sz="3400">
                          <a:solidFill>
                            <a:srgbClr val="FF3F3F"/>
                          </a:solidFill>
                          <a:latin typeface="Bodoni MT Black"/>
                        </a:rPr>
                        <a:t>TÉLÉCHAGER &amp; PARTAGER</a:t>
                      </a:r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tx1"/>
                      </a:solidFill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tx1"/>
                      </a:solidFill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3200" b="0" i="0" u="none" strike="noStrike" noProof="0">
                          <a:latin typeface="Calibri"/>
                        </a:rPr>
                        <a:t>tag #FAOComdev et #FAOAfrica</a:t>
                      </a:r>
                      <a:endParaRPr lang="en-US" sz="3200"/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tx1"/>
                      </a:solidFill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5932531"/>
                  </a:ext>
                </a:extLst>
              </a:tr>
              <a:tr h="13849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/>
                        <a:t>tag </a:t>
                      </a:r>
                      <a:r>
                        <a:rPr lang="en-GB" sz="3200" b="0" i="0" u="none" strike="noStrike" noProof="0">
                          <a:latin typeface="Calibri"/>
                        </a:rPr>
                        <a:t>@YenKasa Africa - Facilitating Dialogue</a:t>
                      </a:r>
                      <a:endParaRPr lang="en-US" sz="3200"/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6019979"/>
                  </a:ext>
                </a:extLst>
              </a:tr>
            </a:tbl>
          </a:graphicData>
        </a:graphic>
      </p:graphicFrame>
      <p:pic>
        <p:nvPicPr>
          <p:cNvPr id="4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6CBEC49D-7646-41C6-8A62-E09290E58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7418" y="3601377"/>
            <a:ext cx="1334219" cy="1121736"/>
          </a:xfrm>
          <a:prstGeom prst="rect">
            <a:avLst/>
          </a:prstGeom>
        </p:spPr>
      </p:pic>
      <p:pic>
        <p:nvPicPr>
          <p:cNvPr id="5" name="Picture 5" descr="Logo&#10;&#10;Description automatically generated">
            <a:extLst>
              <a:ext uri="{FF2B5EF4-FFF2-40B4-BE49-F238E27FC236}">
                <a16:creationId xmlns:a16="http://schemas.microsoft.com/office/drawing/2014/main" id="{04B004F8-8580-41A1-9E02-65495F1847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7418" y="5076101"/>
            <a:ext cx="1334219" cy="1191533"/>
          </a:xfrm>
          <a:prstGeom prst="rect">
            <a:avLst/>
          </a:prstGeom>
        </p:spPr>
      </p:pic>
      <p:pic>
        <p:nvPicPr>
          <p:cNvPr id="12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7676C2A5-0CA5-4956-8F73-39F3D73C2A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58" y="89116"/>
            <a:ext cx="1584884" cy="782151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076C4656-A691-400D-8449-D274DBF45EA9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301" y="89115"/>
            <a:ext cx="1918699" cy="782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magine 13" descr="Services écosystémiques et biodiversité | Académie de Clermont-Ferrand">
            <a:extLst>
              <a:ext uri="{FF2B5EF4-FFF2-40B4-BE49-F238E27FC236}">
                <a16:creationId xmlns:a16="http://schemas.microsoft.com/office/drawing/2014/main" id="{E76B315E-D3E6-4602-9865-20836803D3D2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76"/>
            <a:ext cx="2872041" cy="9452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636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64570F5A-7AE4-45F0-B176-5F72E50B09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58" y="89116"/>
            <a:ext cx="1584884" cy="782151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5FB71198-CDC4-4F7C-83C4-812F1D695DE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301" y="89115"/>
            <a:ext cx="1918699" cy="782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magine 7" descr="Services écosystémiques et biodiversité | Académie de Clermont-Ferrand">
            <a:extLst>
              <a:ext uri="{FF2B5EF4-FFF2-40B4-BE49-F238E27FC236}">
                <a16:creationId xmlns:a16="http://schemas.microsoft.com/office/drawing/2014/main" id="{3457326E-C5F4-4A5E-9CB4-9B1EA57A94B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76"/>
            <a:ext cx="2872041" cy="94526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E7C4A6C8-52F3-4188-B73E-ADD4714D4F45}"/>
              </a:ext>
            </a:extLst>
          </p:cNvPr>
          <p:cNvSpPr>
            <a:spLocks noGrp="1"/>
          </p:cNvSpPr>
          <p:nvPr/>
        </p:nvSpPr>
        <p:spPr>
          <a:xfrm>
            <a:off x="5496466" y="2256946"/>
            <a:ext cx="5426013" cy="324428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20B0604020202020204" pitchFamily="34" charset="0"/>
              <a:buChar char="q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Calibri"/>
              </a:rPr>
              <a:t>1 </a:t>
            </a:r>
            <a:r>
              <a:rPr lang="en-US" dirty="0">
                <a:solidFill>
                  <a:srgbClr val="0070C0"/>
                </a:solidFill>
                <a:ea typeface="+mn-lt"/>
                <a:cs typeface="+mn-lt"/>
              </a:rPr>
              <a:t>Document </a:t>
            </a:r>
            <a:r>
              <a:rPr lang="en-US" dirty="0" err="1">
                <a:solidFill>
                  <a:srgbClr val="0070C0"/>
                </a:solidFill>
                <a:ea typeface="+mn-lt"/>
                <a:cs typeface="+mn-lt"/>
              </a:rPr>
              <a:t>contextuel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Calibri"/>
              </a:rPr>
              <a:t> – EN/FR</a:t>
            </a:r>
          </a:p>
          <a:p>
            <a:pPr>
              <a:buFont typeface="Wingdings" panose="020B0604020202020204" pitchFamily="34" charset="0"/>
              <a:buChar char="q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Calibri"/>
              </a:rPr>
              <a:t>15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cs typeface="Calibri"/>
              </a:rPr>
              <a:t>cartes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Calibri"/>
              </a:rPr>
              <a:t> de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cs typeface="Calibri"/>
              </a:rPr>
              <a:t>média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Calibri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cs typeface="Calibri"/>
              </a:rPr>
              <a:t>sociaux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Calibri"/>
              </a:rPr>
              <a:t> – EN/FR</a:t>
            </a:r>
          </a:p>
          <a:p>
            <a:pPr>
              <a:buFont typeface="Wingdings" panose="020B0604020202020204" pitchFamily="34" charset="0"/>
              <a:buChar char="q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Calibri"/>
              </a:rPr>
              <a:t>1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cs typeface="Calibri"/>
              </a:rPr>
              <a:t>Vidéo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Calibri"/>
              </a:rPr>
              <a:t> – EN/FR</a:t>
            </a:r>
          </a:p>
          <a:p>
            <a:pPr>
              <a:buFont typeface="Wingdings" panose="020B0604020202020204" pitchFamily="34" charset="0"/>
              <a:buChar char="q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Calibri"/>
              </a:rPr>
              <a:t>5 </a:t>
            </a:r>
            <a:r>
              <a:rPr lang="en-US" dirty="0">
                <a:solidFill>
                  <a:srgbClr val="0070C0"/>
                </a:solidFill>
                <a:ea typeface="+mn-lt"/>
                <a:cs typeface="+mn-lt"/>
              </a:rPr>
              <a:t>histories </a:t>
            </a:r>
            <a:r>
              <a:rPr lang="en-US" dirty="0" err="1">
                <a:solidFill>
                  <a:srgbClr val="0070C0"/>
                </a:solidFill>
                <a:ea typeface="+mn-lt"/>
                <a:cs typeface="+mn-lt"/>
              </a:rPr>
              <a:t>d’intérêt</a:t>
            </a:r>
            <a:r>
              <a:rPr lang="en-US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0070C0"/>
                </a:solidFill>
                <a:ea typeface="+mn-lt"/>
                <a:cs typeface="+mn-lt"/>
              </a:rPr>
              <a:t>humain</a:t>
            </a:r>
            <a:endParaRPr lang="en-US" dirty="0">
              <a:solidFill>
                <a:srgbClr val="0070C0"/>
              </a:solidFill>
              <a:ea typeface="+mn-lt"/>
              <a:cs typeface="+mn-lt"/>
            </a:endParaRPr>
          </a:p>
          <a:p>
            <a:pPr>
              <a:buFont typeface="Wingdings" panose="020B0604020202020204" pitchFamily="34" charset="0"/>
              <a:buChar char="q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Calibri"/>
              </a:rPr>
              <a:t>8 Fiches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cs typeface="Calibri"/>
              </a:rPr>
              <a:t>d'information</a:t>
            </a:r>
            <a:endParaRPr lang="en-US">
              <a:solidFill>
                <a:schemeClr val="accent5">
                  <a:lumMod val="75000"/>
                </a:schemeClr>
              </a:solidFill>
              <a:cs typeface="Calibri"/>
            </a:endParaRPr>
          </a:p>
          <a:p>
            <a:pPr>
              <a:buFont typeface="Wingdings" panose="020B0604020202020204" pitchFamily="34" charset="0"/>
              <a:buChar char="q"/>
            </a:pPr>
            <a:r>
              <a:rPr lang="en-US" dirty="0" err="1">
                <a:solidFill>
                  <a:schemeClr val="accent5">
                    <a:lumMod val="75000"/>
                  </a:schemeClr>
                </a:solidFill>
                <a:cs typeface="Calibri"/>
              </a:rPr>
              <a:t>Programmes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Calibri"/>
              </a:rPr>
              <a:t> radio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49FBDDA-FB7A-40F2-8204-AA5EB2BD2A3A}"/>
              </a:ext>
            </a:extLst>
          </p:cNvPr>
          <p:cNvSpPr/>
          <p:nvPr/>
        </p:nvSpPr>
        <p:spPr>
          <a:xfrm>
            <a:off x="1713782" y="2540480"/>
            <a:ext cx="3234904" cy="2214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7F7AB7FB-3C77-4B99-AC99-6C4ABD4A0BC0}"/>
              </a:ext>
            </a:extLst>
          </p:cNvPr>
          <p:cNvSpPr txBox="1"/>
          <p:nvPr/>
        </p:nvSpPr>
        <p:spPr>
          <a:xfrm>
            <a:off x="1963948" y="3114136"/>
            <a:ext cx="2743200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rgbClr val="FFFCFC"/>
                </a:solidFill>
              </a:rPr>
              <a:t>Matériel de </a:t>
            </a:r>
            <a:r>
              <a:rPr lang="en-US" sz="3200" b="1" dirty="0" err="1">
                <a:solidFill>
                  <a:srgbClr val="FFFCFC"/>
                </a:solidFill>
              </a:rPr>
              <a:t>campagne</a:t>
            </a:r>
            <a:endParaRPr lang="en-US" sz="3200" b="1" dirty="0" err="1">
              <a:solidFill>
                <a:srgbClr val="FFFCFC"/>
              </a:solidFill>
              <a:cs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85BB2E-7C21-4D59-BAC9-0D25B8709561}"/>
              </a:ext>
            </a:extLst>
          </p:cNvPr>
          <p:cNvSpPr/>
          <p:nvPr/>
        </p:nvSpPr>
        <p:spPr>
          <a:xfrm>
            <a:off x="1052423" y="1720970"/>
            <a:ext cx="9877243" cy="415505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6443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64570F5A-7AE4-45F0-B176-5F72E50B09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58" y="89116"/>
            <a:ext cx="1584884" cy="782151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5FB71198-CDC4-4F7C-83C4-812F1D695DE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301" y="89115"/>
            <a:ext cx="1918699" cy="782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magine 7" descr="Services écosystémiques et biodiversité | Académie de Clermont-Ferrand">
            <a:extLst>
              <a:ext uri="{FF2B5EF4-FFF2-40B4-BE49-F238E27FC236}">
                <a16:creationId xmlns:a16="http://schemas.microsoft.com/office/drawing/2014/main" id="{3457326E-C5F4-4A5E-9CB4-9B1EA57A94B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76"/>
            <a:ext cx="2872041" cy="94526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97C47468-CC5E-40A6-B7C9-EDF8AF42904C}"/>
              </a:ext>
            </a:extLst>
          </p:cNvPr>
          <p:cNvSpPr>
            <a:spLocks noGrp="1"/>
          </p:cNvSpPr>
          <p:nvPr/>
        </p:nvSpPr>
        <p:spPr>
          <a:xfrm>
            <a:off x="708803" y="2443852"/>
            <a:ext cx="5368506" cy="25685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" dirty="0">
                <a:latin typeface="Calibri"/>
                <a:cs typeface="Calibri"/>
              </a:rPr>
              <a:t>Un espace pour les agriculteurs familiaux, les professionnels de la communication et les médias communautaires pour </a:t>
            </a:r>
            <a:r>
              <a:rPr lang="fr" dirty="0">
                <a:solidFill>
                  <a:srgbClr val="7030A0"/>
                </a:solidFill>
                <a:latin typeface="Aharoni"/>
                <a:cs typeface="Calibri"/>
              </a:rPr>
              <a:t>partager leurs expériences et leurs connaissances</a:t>
            </a:r>
            <a:r>
              <a:rPr lang="fr" dirty="0">
                <a:latin typeface="Calibri"/>
                <a:cs typeface="Calibri"/>
              </a:rPr>
              <a:t> tout </a:t>
            </a:r>
            <a:r>
              <a:rPr lang="fr" dirty="0">
                <a:solidFill>
                  <a:srgbClr val="7030A0"/>
                </a:solidFill>
                <a:latin typeface="Aharoni"/>
                <a:cs typeface="Calibri"/>
              </a:rPr>
              <a:t>en apprenant</a:t>
            </a:r>
            <a:r>
              <a:rPr lang="fr" dirty="0">
                <a:latin typeface="Calibri"/>
                <a:cs typeface="Calibri"/>
              </a:rPr>
              <a:t> les uns des autres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DEF10540-F66E-4042-A690-05E33311B144}"/>
              </a:ext>
            </a:extLst>
          </p:cNvPr>
          <p:cNvSpPr txBox="1"/>
          <p:nvPr/>
        </p:nvSpPr>
        <p:spPr>
          <a:xfrm>
            <a:off x="1503871" y="1575759"/>
            <a:ext cx="2743200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err="1"/>
              <a:t>Yenkasa</a:t>
            </a:r>
            <a:r>
              <a:rPr lang="en-US" sz="3200" b="1"/>
              <a:t> Africa</a:t>
            </a:r>
            <a:r>
              <a:rPr lang="en-US" sz="2400" b="1"/>
              <a:t> </a:t>
            </a:r>
            <a:endParaRPr lang="en-US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98355E3D-9CCE-4897-8DFD-1E079C4F9E90}"/>
              </a:ext>
            </a:extLst>
          </p:cNvPr>
          <p:cNvSpPr txBox="1"/>
          <p:nvPr/>
        </p:nvSpPr>
        <p:spPr>
          <a:xfrm>
            <a:off x="540588" y="5730816"/>
            <a:ext cx="11110822" cy="70788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Une initiative </a:t>
            </a:r>
            <a:r>
              <a:rPr lang="en-US" sz="2000" dirty="0" err="1"/>
              <a:t>régionale</a:t>
            </a:r>
            <a:r>
              <a:rPr lang="en-US" sz="2000" dirty="0"/>
              <a:t> de Communication pour le Développement </a:t>
            </a:r>
            <a:r>
              <a:rPr lang="en-US" sz="2000" dirty="0" err="1"/>
              <a:t>soutenue</a:t>
            </a:r>
            <a:r>
              <a:rPr lang="en-US" sz="2000" dirty="0"/>
              <a:t> par FAO avec RRI et PAFO, LVC, ROPPA, PROPAC et WACC.</a:t>
            </a:r>
          </a:p>
        </p:txBody>
      </p:sp>
      <p:pic>
        <p:nvPicPr>
          <p:cNvPr id="2" name="Picture 2" descr="A picture containing person, outdoor, crowd&#10;&#10;Description automatically generated">
            <a:extLst>
              <a:ext uri="{FF2B5EF4-FFF2-40B4-BE49-F238E27FC236}">
                <a16:creationId xmlns:a16="http://schemas.microsoft.com/office/drawing/2014/main" id="{A587AEC5-301E-4FB2-80A5-1DADC8CAD6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1004" y="1719425"/>
            <a:ext cx="4267200" cy="321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900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1 CuadroTexto">
            <a:extLst>
              <a:ext uri="{FF2B5EF4-FFF2-40B4-BE49-F238E27FC236}">
                <a16:creationId xmlns:a16="http://schemas.microsoft.com/office/drawing/2014/main" id="{B5CE47A2-C683-4C2C-A79F-A7774038E42C}"/>
              </a:ext>
            </a:extLst>
          </p:cNvPr>
          <p:cNvSpPr txBox="1"/>
          <p:nvPr/>
        </p:nvSpPr>
        <p:spPr>
          <a:xfrm>
            <a:off x="669399" y="2055987"/>
            <a:ext cx="108615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>
                <a:solidFill>
                  <a:srgbClr val="201F1E"/>
                </a:solidFill>
                <a:latin typeface="Calibri" panose="020F0502020204030204" pitchFamily="34" charset="0"/>
              </a:rPr>
              <a:t>La </a:t>
            </a:r>
            <a:r>
              <a:rPr lang="fr-FR" sz="2400" i="1">
                <a:solidFill>
                  <a:srgbClr val="201F1E"/>
                </a:solidFill>
                <a:latin typeface="Calibri" panose="020F0502020204030204" pitchFamily="34" charset="0"/>
              </a:rPr>
              <a:t>résolution 72/239 de l'Assemblée générale des Nations Unies </a:t>
            </a:r>
            <a:r>
              <a:rPr lang="fr-FR" sz="2400">
                <a:solidFill>
                  <a:srgbClr val="201F1E"/>
                </a:solidFill>
                <a:latin typeface="Calibri" panose="020F0502020204030204" pitchFamily="34" charset="0"/>
              </a:rPr>
              <a:t>a proclamé </a:t>
            </a:r>
            <a:r>
              <a:rPr lang="fr-FR" sz="240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2019-2028 Décennie des Nations Unies pour l'agriculture familiale (UNDFF), </a:t>
            </a:r>
            <a:r>
              <a:rPr lang="fr-FR" sz="2400">
                <a:solidFill>
                  <a:srgbClr val="201F1E"/>
                </a:solidFill>
                <a:latin typeface="Calibri" panose="020F0502020204030204" pitchFamily="34" charset="0"/>
              </a:rPr>
              <a:t>appelant </a:t>
            </a:r>
            <a:r>
              <a:rPr lang="fr-FR" sz="240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l'Organisation des Nations Unies pour l'alimentation et l'agriculture (FAO) </a:t>
            </a:r>
            <a:r>
              <a:rPr lang="fr-FR" sz="2400">
                <a:solidFill>
                  <a:srgbClr val="201F1E"/>
                </a:solidFill>
                <a:latin typeface="Calibri" panose="020F0502020204030204" pitchFamily="34" charset="0"/>
              </a:rPr>
              <a:t>et le </a:t>
            </a:r>
            <a:r>
              <a:rPr lang="fr-FR" sz="240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Fonds international de développement agricole (FIDA) </a:t>
            </a:r>
            <a:r>
              <a:rPr lang="fr-FR" sz="2400">
                <a:solidFill>
                  <a:srgbClr val="201F1E"/>
                </a:solidFill>
                <a:latin typeface="Calibri" panose="020F0502020204030204" pitchFamily="34" charset="0"/>
              </a:rPr>
              <a:t>à diriger la mise en œuvre.</a:t>
            </a:r>
            <a:endParaRPr lang="en-US" sz="2400">
              <a:solidFill>
                <a:srgbClr val="201F1E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ELAT_TOPIC_TITLE">
            <a:extLst>
              <a:ext uri="{FF2B5EF4-FFF2-40B4-BE49-F238E27FC236}">
                <a16:creationId xmlns:a16="http://schemas.microsoft.com/office/drawing/2014/main" id="{0F84F415-19A7-434B-B8F4-EC661369E2E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669399" y="1367512"/>
            <a:ext cx="10861562" cy="400110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defTabSz="642640"/>
            <a:r>
              <a:rPr lang="en-US" sz="2600" b="1">
                <a:solidFill>
                  <a:srgbClr val="363636"/>
                </a:solidFill>
                <a:latin typeface="Merriweather Sans"/>
              </a:rPr>
              <a:t>A </a:t>
            </a:r>
            <a:r>
              <a:rPr lang="en-US" sz="2600" b="1" err="1">
                <a:solidFill>
                  <a:srgbClr val="363636"/>
                </a:solidFill>
                <a:latin typeface="Merriweather Sans"/>
              </a:rPr>
              <a:t>propos</a:t>
            </a:r>
            <a:r>
              <a:rPr lang="en-US" sz="2600" b="1">
                <a:solidFill>
                  <a:srgbClr val="363636"/>
                </a:solidFill>
                <a:latin typeface="Merriweather Sans"/>
              </a:rPr>
              <a:t> de la </a:t>
            </a:r>
            <a:r>
              <a:rPr lang="en-US" sz="2600" b="1" err="1">
                <a:solidFill>
                  <a:srgbClr val="363636"/>
                </a:solidFill>
                <a:latin typeface="Merriweather Sans"/>
              </a:rPr>
              <a:t>Décennie</a:t>
            </a:r>
            <a:r>
              <a:rPr lang="en-US" sz="2600" b="1">
                <a:solidFill>
                  <a:srgbClr val="363636"/>
                </a:solidFill>
                <a:latin typeface="Merriweather Sans"/>
              </a:rPr>
              <a:t> des Nations </a:t>
            </a:r>
            <a:r>
              <a:rPr lang="en-US" sz="2600" b="1" err="1">
                <a:solidFill>
                  <a:srgbClr val="363636"/>
                </a:solidFill>
                <a:latin typeface="Merriweather Sans"/>
              </a:rPr>
              <a:t>Unies</a:t>
            </a:r>
            <a:r>
              <a:rPr lang="en-US" sz="2600" b="1">
                <a:solidFill>
                  <a:srgbClr val="363636"/>
                </a:solidFill>
                <a:latin typeface="Merriweather Sans"/>
              </a:rPr>
              <a:t> pour </a:t>
            </a:r>
            <a:r>
              <a:rPr lang="en-US" sz="2600" b="1" err="1">
                <a:solidFill>
                  <a:srgbClr val="363636"/>
                </a:solidFill>
                <a:latin typeface="Merriweather Sans"/>
              </a:rPr>
              <a:t>l’agriculture</a:t>
            </a:r>
            <a:r>
              <a:rPr lang="en-US" sz="2600" b="1">
                <a:solidFill>
                  <a:srgbClr val="363636"/>
                </a:solidFill>
                <a:latin typeface="Merriweather Sans"/>
              </a:rPr>
              <a:t> </a:t>
            </a:r>
            <a:r>
              <a:rPr lang="en-US" sz="2600" b="1" err="1">
                <a:solidFill>
                  <a:srgbClr val="363636"/>
                </a:solidFill>
                <a:latin typeface="Merriweather Sans"/>
              </a:rPr>
              <a:t>familiale</a:t>
            </a:r>
            <a:r>
              <a:rPr lang="en-US" sz="2600" b="1">
                <a:solidFill>
                  <a:srgbClr val="363636"/>
                </a:solidFill>
                <a:latin typeface="Merriweather Sans"/>
              </a:rPr>
              <a:t> (DNUAF)</a:t>
            </a:r>
          </a:p>
        </p:txBody>
      </p:sp>
      <p:pic>
        <p:nvPicPr>
          <p:cNvPr id="10" name="image5.jpeg">
            <a:extLst>
              <a:ext uri="{FF2B5EF4-FFF2-40B4-BE49-F238E27FC236}">
                <a16:creationId xmlns:a16="http://schemas.microsoft.com/office/drawing/2014/main" id="{C31280F7-8C72-40E9-80B8-91E6ECE319C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62539" y="3914012"/>
            <a:ext cx="8451387" cy="2511194"/>
          </a:xfrm>
          <a:prstGeom prst="rect">
            <a:avLst/>
          </a:prstGeom>
        </p:spPr>
      </p:pic>
      <p:pic>
        <p:nvPicPr>
          <p:cNvPr id="8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54959418-ACE7-4588-BEF6-DD05DB8411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58" y="89116"/>
            <a:ext cx="1584884" cy="782151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CCDC03C5-6906-4ABD-A21F-E68A52CAE2FC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301" y="89115"/>
            <a:ext cx="1918699" cy="782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magine 12" descr="Services écosystémiques et biodiversité | Académie de Clermont-Ferrand">
            <a:extLst>
              <a:ext uri="{FF2B5EF4-FFF2-40B4-BE49-F238E27FC236}">
                <a16:creationId xmlns:a16="http://schemas.microsoft.com/office/drawing/2014/main" id="{AEEC8D58-23C8-4D47-A6AF-0BB6420D322D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76"/>
            <a:ext cx="2872041" cy="9452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17560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64570F5A-7AE4-45F0-B176-5F72E50B09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58" y="89116"/>
            <a:ext cx="1584884" cy="782151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5FB71198-CDC4-4F7C-83C4-812F1D695DE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301" y="89115"/>
            <a:ext cx="1918699" cy="782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magine 7" descr="Services écosystémiques et biodiversité | Académie de Clermont-Ferrand">
            <a:extLst>
              <a:ext uri="{FF2B5EF4-FFF2-40B4-BE49-F238E27FC236}">
                <a16:creationId xmlns:a16="http://schemas.microsoft.com/office/drawing/2014/main" id="{3457326E-C5F4-4A5E-9CB4-9B1EA57A94B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76"/>
            <a:ext cx="2872041" cy="94526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DAF45172-31BA-4263-B070-3885AC02D4DF}"/>
              </a:ext>
            </a:extLst>
          </p:cNvPr>
          <p:cNvSpPr txBox="1"/>
          <p:nvPr/>
        </p:nvSpPr>
        <p:spPr>
          <a:xfrm>
            <a:off x="1187569" y="4479986"/>
            <a:ext cx="4813539" cy="120032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>
                <a:cs typeface="Calibri"/>
              </a:rPr>
              <a:t>Prochaines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activités</a:t>
            </a:r>
            <a:r>
              <a:rPr lang="en-US" sz="2400" dirty="0">
                <a:cs typeface="Calibri"/>
              </a:rPr>
              <a:t> de </a:t>
            </a:r>
            <a:r>
              <a:rPr lang="en-US" sz="2400" dirty="0" err="1">
                <a:cs typeface="Calibri"/>
              </a:rPr>
              <a:t>Yenkasa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centrées</a:t>
            </a:r>
            <a:r>
              <a:rPr lang="en-US" sz="2400" dirty="0">
                <a:cs typeface="Calibri"/>
              </a:rPr>
              <a:t> sur </a:t>
            </a:r>
            <a:r>
              <a:rPr lang="en-US" sz="2400" dirty="0" err="1">
                <a:cs typeface="Calibri"/>
              </a:rPr>
              <a:t>l'appropriation</a:t>
            </a:r>
            <a:r>
              <a:rPr lang="en-US" sz="2400" dirty="0">
                <a:cs typeface="Calibri"/>
              </a:rPr>
              <a:t> des TICs par les </a:t>
            </a:r>
            <a:r>
              <a:rPr lang="en-US" sz="2400" dirty="0" err="1">
                <a:cs typeface="Calibri"/>
              </a:rPr>
              <a:t>agriculteurs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familiaux</a:t>
            </a:r>
            <a:endParaRPr lang="en-US" sz="2400" dirty="0" err="1"/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146BFAEE-94AE-4623-884C-399F2F97A275}"/>
              </a:ext>
            </a:extLst>
          </p:cNvPr>
          <p:cNvSpPr txBox="1"/>
          <p:nvPr/>
        </p:nvSpPr>
        <p:spPr>
          <a:xfrm>
            <a:off x="6607833" y="4206815"/>
            <a:ext cx="4238445" cy="138499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Courier New"/>
              <a:buChar char="o"/>
            </a:pPr>
            <a:r>
              <a:rPr lang="en-US" sz="2800" dirty="0" err="1">
                <a:solidFill>
                  <a:srgbClr val="0070C0"/>
                </a:solidFill>
                <a:cs typeface="Calibri"/>
              </a:rPr>
              <a:t>Enqu</a:t>
            </a:r>
            <a:r>
              <a:rPr lang="en-US" sz="2800" dirty="0" err="1">
                <a:solidFill>
                  <a:srgbClr val="0070C0"/>
                </a:solidFill>
                <a:ea typeface="+mn-lt"/>
                <a:cs typeface="+mn-lt"/>
              </a:rPr>
              <a:t>ê</a:t>
            </a:r>
            <a:r>
              <a:rPr lang="en-US" sz="2800" dirty="0" err="1">
                <a:solidFill>
                  <a:srgbClr val="0070C0"/>
                </a:solidFill>
                <a:cs typeface="Calibri"/>
              </a:rPr>
              <a:t>te</a:t>
            </a:r>
            <a:r>
              <a:rPr lang="en-US" sz="2800" dirty="0">
                <a:solidFill>
                  <a:srgbClr val="0070C0"/>
                </a:solidFill>
                <a:cs typeface="Calibri"/>
              </a:rPr>
              <a:t> </a:t>
            </a:r>
            <a:endParaRPr lang="en-US" dirty="0">
              <a:solidFill>
                <a:srgbClr val="0070C0"/>
              </a:solidFill>
              <a:cs typeface="Calibri"/>
            </a:endParaRPr>
          </a:p>
          <a:p>
            <a:pPr marL="457200" indent="-457200">
              <a:buFont typeface="Courier New"/>
              <a:buChar char="o"/>
            </a:pPr>
            <a:r>
              <a:rPr lang="en-US" sz="2800" dirty="0">
                <a:solidFill>
                  <a:srgbClr val="0070C0"/>
                </a:solidFill>
                <a:cs typeface="Calibri"/>
              </a:rPr>
              <a:t>Consultation </a:t>
            </a:r>
            <a:r>
              <a:rPr lang="en-US" sz="2800" dirty="0" err="1">
                <a:solidFill>
                  <a:srgbClr val="0070C0"/>
                </a:solidFill>
                <a:cs typeface="Calibri"/>
              </a:rPr>
              <a:t>en</a:t>
            </a:r>
            <a:r>
              <a:rPr lang="en-US" sz="2800" dirty="0">
                <a:solidFill>
                  <a:srgbClr val="0070C0"/>
                </a:solidFill>
                <a:cs typeface="Calibri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Calibri"/>
              </a:rPr>
              <a:t>ligne</a:t>
            </a:r>
          </a:p>
          <a:p>
            <a:pPr marL="457200" indent="-457200">
              <a:buFont typeface="Courier New"/>
              <a:buChar char="o"/>
            </a:pPr>
            <a:r>
              <a:rPr lang="en-US" sz="2800" dirty="0">
                <a:solidFill>
                  <a:srgbClr val="0070C0"/>
                </a:solidFill>
                <a:cs typeface="Calibri"/>
              </a:rPr>
              <a:t>Modules de formation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F2F857C-9057-4363-99A5-F271F00A93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728007"/>
              </p:ext>
            </p:extLst>
          </p:nvPr>
        </p:nvGraphicFramePr>
        <p:xfrm>
          <a:off x="2009685" y="2033821"/>
          <a:ext cx="8143874" cy="103632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901461">
                  <a:extLst>
                    <a:ext uri="{9D8B030D-6E8A-4147-A177-3AD203B41FA5}">
                      <a16:colId xmlns:a16="http://schemas.microsoft.com/office/drawing/2014/main" val="2459970455"/>
                    </a:ext>
                  </a:extLst>
                </a:gridCol>
                <a:gridCol w="2527788">
                  <a:extLst>
                    <a:ext uri="{9D8B030D-6E8A-4147-A177-3AD203B41FA5}">
                      <a16:colId xmlns:a16="http://schemas.microsoft.com/office/drawing/2014/main" val="1561227415"/>
                    </a:ext>
                  </a:extLst>
                </a:gridCol>
                <a:gridCol w="2714625">
                  <a:extLst>
                    <a:ext uri="{9D8B030D-6E8A-4147-A177-3AD203B41FA5}">
                      <a16:colId xmlns:a16="http://schemas.microsoft.com/office/drawing/2014/main" val="3673898611"/>
                    </a:ext>
                  </a:extLst>
                </a:gridCol>
              </a:tblGrid>
              <a:tr h="361950">
                <a:tc gridSpan="3">
                  <a:txBody>
                    <a:bodyPr/>
                    <a:lstStyle/>
                    <a:p>
                      <a:pPr algn="ctr" fontAlgn="base"/>
                      <a:r>
                        <a:rPr lang="en-US" sz="2000" dirty="0">
                          <a:effectLst/>
                        </a:rPr>
                        <a:t>DOMAINES D'INTERVENTION DE YENKASA​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2348996193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dirty="0">
                          <a:effectLst/>
                        </a:rPr>
                        <a:t>Communication participative et </a:t>
                      </a:r>
                      <a:r>
                        <a:rPr lang="en-US" sz="1800" dirty="0" err="1">
                          <a:effectLst/>
                        </a:rPr>
                        <a:t>visibilité</a:t>
                      </a:r>
                      <a:r>
                        <a:rPr lang="en-US" sz="1800" dirty="0">
                          <a:effectLst/>
                        </a:rPr>
                        <a:t>​</a:t>
                      </a:r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dirty="0">
                          <a:effectLst/>
                        </a:rPr>
                        <a:t>Développement​ des </a:t>
                      </a:r>
                      <a:r>
                        <a:rPr lang="en-US" sz="1800" dirty="0" err="1">
                          <a:effectLst/>
                        </a:rPr>
                        <a:t>capacités</a:t>
                      </a:r>
                      <a:endParaRPr lang="en-US" dirty="0" err="1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dirty="0">
                          <a:effectLst/>
                        </a:rPr>
                        <a:t>Services de Communication Rurale​</a:t>
                      </a:r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24878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57233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41B33B07-7487-47DB-9067-A13E3E90B3C2}"/>
              </a:ext>
            </a:extLst>
          </p:cNvPr>
          <p:cNvSpPr txBox="1"/>
          <p:nvPr/>
        </p:nvSpPr>
        <p:spPr>
          <a:xfrm>
            <a:off x="494075" y="1282147"/>
            <a:ext cx="46759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/>
              <a:t>Site web de </a:t>
            </a:r>
            <a:r>
              <a:rPr lang="it-IT" sz="3200" err="1"/>
              <a:t>Yenkasa</a:t>
            </a:r>
            <a:r>
              <a:rPr lang="it-IT" sz="3200"/>
              <a:t> Africa</a:t>
            </a:r>
          </a:p>
          <a:p>
            <a:pPr algn="ctr"/>
            <a:r>
              <a:rPr lang="it-IT" sz="1600"/>
              <a:t>www.yenkasa.org/fr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9D639F0-81A6-4093-95F3-41DC86E157A6}"/>
              </a:ext>
            </a:extLst>
          </p:cNvPr>
          <p:cNvSpPr txBox="1"/>
          <p:nvPr/>
        </p:nvSpPr>
        <p:spPr>
          <a:xfrm>
            <a:off x="6370408" y="1282147"/>
            <a:ext cx="4905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err="1"/>
              <a:t>Groupe</a:t>
            </a:r>
            <a:r>
              <a:rPr lang="it-IT" sz="3200"/>
              <a:t> FB de </a:t>
            </a:r>
            <a:r>
              <a:rPr lang="it-IT" sz="3200" err="1"/>
              <a:t>Yenkasa</a:t>
            </a:r>
            <a:r>
              <a:rPr lang="it-IT" sz="3200"/>
              <a:t> Africa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17774BE-EC26-4553-837A-BD4D8CFD2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517" y="2316144"/>
            <a:ext cx="2963066" cy="42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17E15F1B-5368-43A7-BF0A-A460289622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0408" y="2354816"/>
            <a:ext cx="4299583" cy="3696133"/>
          </a:xfrm>
          <a:prstGeom prst="rect">
            <a:avLst/>
          </a:prstGeom>
        </p:spPr>
      </p:pic>
      <p:pic>
        <p:nvPicPr>
          <p:cNvPr id="13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6BADEA17-DEE9-482C-B8A8-8F1670A5BF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58" y="89116"/>
            <a:ext cx="1584884" cy="782151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5816DFB4-DB7F-4925-AE94-F61C221F8D4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301" y="89115"/>
            <a:ext cx="1918699" cy="782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magine 14" descr="Services écosystémiques et biodiversité | Académie de Clermont-Ferrand">
            <a:extLst>
              <a:ext uri="{FF2B5EF4-FFF2-40B4-BE49-F238E27FC236}">
                <a16:creationId xmlns:a16="http://schemas.microsoft.com/office/drawing/2014/main" id="{35180122-32CE-427A-B0E2-D9CCFE094858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76"/>
            <a:ext cx="2872041" cy="9452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57055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a 4">
            <a:extLst>
              <a:ext uri="{FF2B5EF4-FFF2-40B4-BE49-F238E27FC236}">
                <a16:creationId xmlns:a16="http://schemas.microsoft.com/office/drawing/2014/main" id="{A2C6569F-703D-4EA9-B363-D64018E1384B}"/>
              </a:ext>
            </a:extLst>
          </p:cNvPr>
          <p:cNvGraphicFramePr/>
          <p:nvPr/>
        </p:nvGraphicFramePr>
        <p:xfrm>
          <a:off x="2032000" y="1457739"/>
          <a:ext cx="7443304" cy="468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41B33B07-7487-47DB-9067-A13E3E90B3C2}"/>
              </a:ext>
            </a:extLst>
          </p:cNvPr>
          <p:cNvSpPr txBox="1"/>
          <p:nvPr/>
        </p:nvSpPr>
        <p:spPr>
          <a:xfrm>
            <a:off x="3922644" y="3110947"/>
            <a:ext cx="40551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600"/>
              <a:t>Merci</a:t>
            </a:r>
          </a:p>
        </p:txBody>
      </p:sp>
      <p:pic>
        <p:nvPicPr>
          <p:cNvPr id="10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A263604A-BA96-4F52-A1D7-8F2CFC2A03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58" y="89116"/>
            <a:ext cx="1584884" cy="782151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B3E16799-2148-4877-8DAB-D35B0F7B3CF0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301" y="89115"/>
            <a:ext cx="1918699" cy="782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magine 12" descr="Services écosystémiques et biodiversité | Académie de Clermont-Ferrand">
            <a:extLst>
              <a:ext uri="{FF2B5EF4-FFF2-40B4-BE49-F238E27FC236}">
                <a16:creationId xmlns:a16="http://schemas.microsoft.com/office/drawing/2014/main" id="{9F82160D-0DA0-453B-8B3A-57B103E04C7D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76"/>
            <a:ext cx="2872041" cy="94526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">
            <a:extLst>
              <a:ext uri="{FF2B5EF4-FFF2-40B4-BE49-F238E27FC236}">
                <a16:creationId xmlns:a16="http://schemas.microsoft.com/office/drawing/2014/main" id="{C2CAEA24-113E-4152-B599-5948EBF5A48C}"/>
              </a:ext>
            </a:extLst>
          </p:cNvPr>
          <p:cNvSpPr txBox="1"/>
          <p:nvPr/>
        </p:nvSpPr>
        <p:spPr>
          <a:xfrm>
            <a:off x="807065" y="5902230"/>
            <a:ext cx="5518244" cy="95410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cs typeface="Calibri"/>
              </a:rPr>
              <a:t>Contact: </a:t>
            </a:r>
            <a:r>
              <a:rPr lang="en-US" sz="2800" b="1" dirty="0">
                <a:cs typeface="Calibri"/>
                <a:hlinkClick r:id="rId10"/>
              </a:rPr>
              <a:t>yenkasa.africa@gmail.com</a:t>
            </a:r>
            <a:endParaRPr lang="en-US"/>
          </a:p>
          <a:p>
            <a:r>
              <a:rPr lang="en-US" sz="2800" b="1" dirty="0">
                <a:cs typeface="Calibri"/>
              </a:rPr>
              <a:t>                </a:t>
            </a:r>
            <a:r>
              <a:rPr lang="en-US" sz="2800" b="1" dirty="0">
                <a:cs typeface="Calibri"/>
                <a:hlinkClick r:id="rId11"/>
              </a:rPr>
              <a:t>Comdev@fao.org</a:t>
            </a:r>
            <a:r>
              <a:rPr lang="en-US" sz="2800" b="1" dirty="0">
                <a:cs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6383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LAT_TOPIC_TITLE">
            <a:extLst>
              <a:ext uri="{FF2B5EF4-FFF2-40B4-BE49-F238E27FC236}">
                <a16:creationId xmlns:a16="http://schemas.microsoft.com/office/drawing/2014/main" id="{0F84F415-19A7-434B-B8F4-EC661369E2E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737534" y="941759"/>
            <a:ext cx="5519366" cy="400110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defTabSz="642640"/>
            <a:r>
              <a:rPr lang="en-US" sz="2600" b="1">
                <a:solidFill>
                  <a:srgbClr val="363636"/>
                </a:solidFill>
                <a:latin typeface="Merriweather Sans"/>
              </a:rPr>
              <a:t>Les </a:t>
            </a:r>
            <a:r>
              <a:rPr lang="en-US" sz="2600" b="1" err="1">
                <a:solidFill>
                  <a:srgbClr val="363636"/>
                </a:solidFill>
                <a:latin typeface="Merriweather Sans"/>
              </a:rPr>
              <a:t>pilliers</a:t>
            </a:r>
            <a:r>
              <a:rPr lang="en-US" sz="2600" b="1">
                <a:solidFill>
                  <a:srgbClr val="363636"/>
                </a:solidFill>
                <a:latin typeface="Merriweather Sans"/>
              </a:rPr>
              <a:t> de la DNUAF</a:t>
            </a:r>
          </a:p>
        </p:txBody>
      </p:sp>
      <p:graphicFrame>
        <p:nvGraphicFramePr>
          <p:cNvPr id="2" name="Tabella 2">
            <a:extLst>
              <a:ext uri="{FF2B5EF4-FFF2-40B4-BE49-F238E27FC236}">
                <a16:creationId xmlns:a16="http://schemas.microsoft.com/office/drawing/2014/main" id="{C306E666-1BA1-426F-B340-FB743599DB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857730"/>
              </p:ext>
            </p:extLst>
          </p:nvPr>
        </p:nvGraphicFramePr>
        <p:xfrm>
          <a:off x="725639" y="1595195"/>
          <a:ext cx="10740722" cy="5021137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878078">
                  <a:extLst>
                    <a:ext uri="{9D8B030D-6E8A-4147-A177-3AD203B41FA5}">
                      <a16:colId xmlns:a16="http://schemas.microsoft.com/office/drawing/2014/main" val="2595927957"/>
                    </a:ext>
                  </a:extLst>
                </a:gridCol>
                <a:gridCol w="9862644">
                  <a:extLst>
                    <a:ext uri="{9D8B030D-6E8A-4147-A177-3AD203B41FA5}">
                      <a16:colId xmlns:a16="http://schemas.microsoft.com/office/drawing/2014/main" val="766172845"/>
                    </a:ext>
                  </a:extLst>
                </a:gridCol>
              </a:tblGrid>
              <a:tr h="335136">
                <a:tc>
                  <a:txBody>
                    <a:bodyPr/>
                    <a:lstStyle/>
                    <a:p>
                      <a:pPr algn="ctr"/>
                      <a:r>
                        <a:rPr lang="it-IT" sz="2400" b="1"/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900" b="0">
                          <a:solidFill>
                            <a:srgbClr val="201F1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Développer un environnement politique qui favorise le renforcement de l’agriculture familiale</a:t>
                      </a:r>
                      <a:endParaRPr lang="it-IT" sz="19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9986723"/>
                  </a:ext>
                </a:extLst>
              </a:tr>
              <a:tr h="335136">
                <a:tc>
                  <a:txBody>
                    <a:bodyPr/>
                    <a:lstStyle/>
                    <a:p>
                      <a:pPr algn="ctr"/>
                      <a:r>
                        <a:rPr lang="it-IT" sz="2400" b="1"/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900" b="0">
                          <a:solidFill>
                            <a:srgbClr val="201F1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Soutenir les jeunes et veiller à ce que l’agriculture familiale s’inscrive à travers les générations</a:t>
                      </a:r>
                      <a:endParaRPr lang="it-IT" sz="19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274514"/>
                  </a:ext>
                </a:extLst>
              </a:tr>
              <a:tr h="335136">
                <a:tc>
                  <a:txBody>
                    <a:bodyPr/>
                    <a:lstStyle/>
                    <a:p>
                      <a:pPr algn="ctr"/>
                      <a:r>
                        <a:rPr lang="it-IT" sz="2400" b="1"/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F3F"/>
                    </a:solidFill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900" b="0">
                          <a:solidFill>
                            <a:srgbClr val="201F1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Promouvoir l’égalité des sexes dans l’agriculture familiale et le rôle de leadership des femmes rurales</a:t>
                      </a:r>
                      <a:endParaRPr lang="it-IT" sz="19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F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7577235"/>
                  </a:ext>
                </a:extLst>
              </a:tr>
              <a:tr h="335136">
                <a:tc>
                  <a:txBody>
                    <a:bodyPr/>
                    <a:lstStyle/>
                    <a:p>
                      <a:pPr algn="ctr"/>
                      <a:r>
                        <a:rPr lang="it-IT" sz="2400" b="1"/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496E"/>
                    </a:solidFill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900" b="0">
                          <a:solidFill>
                            <a:srgbClr val="201F1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Renforcer les organisations et les capacités des agriculteurs familiaux à générer des connaissances, à représenter les exploitants et à fournir des services inclusifs dans le continuum urbain-rural</a:t>
                      </a:r>
                      <a:endParaRPr lang="it-IT" sz="19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49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075771"/>
                  </a:ext>
                </a:extLst>
              </a:tr>
              <a:tr h="335136">
                <a:tc>
                  <a:txBody>
                    <a:bodyPr/>
                    <a:lstStyle/>
                    <a:p>
                      <a:pPr algn="ctr"/>
                      <a:r>
                        <a:rPr lang="it-IT" sz="2400" b="1"/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900" b="0">
                          <a:solidFill>
                            <a:srgbClr val="201F1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Améliorer l’inclusion socioéconomique, la résilience et le bien-être des agriculteurs familiaux, des ménages et des communautés dans les milieux ruraux</a:t>
                      </a:r>
                      <a:endParaRPr lang="it-IT" sz="19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144097"/>
                  </a:ext>
                </a:extLst>
              </a:tr>
              <a:tr h="335136">
                <a:tc>
                  <a:txBody>
                    <a:bodyPr/>
                    <a:lstStyle/>
                    <a:p>
                      <a:pPr algn="ctr"/>
                      <a:r>
                        <a:rPr lang="it-IT" sz="2400" b="1"/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9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Encourager la durabilité de l’agriculture familiale pour des systèmes alimentaires résilients face au climat</a:t>
                      </a:r>
                      <a:endParaRPr lang="it-IT" sz="19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6084740"/>
                  </a:ext>
                </a:extLst>
              </a:tr>
              <a:tr h="335136">
                <a:tc>
                  <a:txBody>
                    <a:bodyPr/>
                    <a:lstStyle/>
                    <a:p>
                      <a:pPr algn="ctr"/>
                      <a:r>
                        <a:rPr lang="it-IT" sz="2400" b="1"/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900" b="0">
                          <a:solidFill>
                            <a:srgbClr val="201F1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Renforcer la </a:t>
                      </a:r>
                      <a:r>
                        <a:rPr lang="fr-FR" sz="1900" b="0" err="1">
                          <a:solidFill>
                            <a:srgbClr val="201F1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multidimensionalité</a:t>
                      </a:r>
                      <a:r>
                        <a:rPr lang="fr-FR" sz="1900" b="0">
                          <a:solidFill>
                            <a:srgbClr val="201F1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de l’agriculture familiale pour promouvoir des innovations sociales qui contribuent au développement des territoires et des systèmes alimentaires qui préservent la biodiversité, l’environnement et la culture</a:t>
                      </a:r>
                      <a:endParaRPr lang="it-IT" sz="19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2253580"/>
                  </a:ext>
                </a:extLst>
              </a:tr>
            </a:tbl>
          </a:graphicData>
        </a:graphic>
      </p:graphicFrame>
      <p:pic>
        <p:nvPicPr>
          <p:cNvPr id="8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E63FADCE-387D-4792-835C-FDED9087D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58" y="89116"/>
            <a:ext cx="1584884" cy="78215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B415D68-09DA-47C9-8593-76E1ACA132D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301" y="89115"/>
            <a:ext cx="1918699" cy="782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magine 11" descr="Services écosystémiques et biodiversité | Académie de Clermont-Ferrand">
            <a:extLst>
              <a:ext uri="{FF2B5EF4-FFF2-40B4-BE49-F238E27FC236}">
                <a16:creationId xmlns:a16="http://schemas.microsoft.com/office/drawing/2014/main" id="{FBF28A97-6C59-44FF-9DD0-FF0C813E003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76"/>
            <a:ext cx="2872041" cy="9452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4033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AT_TOPIC_TITLE">
            <a:extLst>
              <a:ext uri="{FF2B5EF4-FFF2-40B4-BE49-F238E27FC236}">
                <a16:creationId xmlns:a16="http://schemas.microsoft.com/office/drawing/2014/main" id="{C8EAFCAC-15CF-4A95-B51F-B07BC1BD0C4E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720129" y="1568510"/>
            <a:ext cx="8692010" cy="400110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defTabSz="642640"/>
            <a:r>
              <a:rPr lang="fr-BE" sz="2600" b="1">
                <a:solidFill>
                  <a:srgbClr val="363636"/>
                </a:solidFill>
                <a:latin typeface="Merriweather Sans"/>
              </a:rPr>
              <a:t>Chiffres clés sur le progrès de la DNUAF à présent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9444D54-9D7C-4518-B6C5-A101F866162B}"/>
              </a:ext>
            </a:extLst>
          </p:cNvPr>
          <p:cNvSpPr txBox="1"/>
          <p:nvPr/>
        </p:nvSpPr>
        <p:spPr>
          <a:xfrm>
            <a:off x="720129" y="2363325"/>
            <a:ext cx="10435923" cy="42132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fr-BE" sz="2000" b="1" dirty="0">
                <a:solidFill>
                  <a:srgbClr val="D60093"/>
                </a:solidFill>
                <a:latin typeface="Calibri"/>
                <a:ea typeface="Calibri" panose="020F0502020204030204" pitchFamily="34" charset="0"/>
                <a:cs typeface="Calibri"/>
              </a:rPr>
              <a:t>9</a:t>
            </a:r>
            <a:r>
              <a:rPr lang="fr-BE" sz="2000" dirty="0">
                <a:solidFill>
                  <a:srgbClr val="201F1E"/>
                </a:solidFill>
                <a:latin typeface="Calibri"/>
                <a:ea typeface="Calibri" panose="020F0502020204030204" pitchFamily="34" charset="0"/>
                <a:cs typeface="Calibri"/>
              </a:rPr>
              <a:t> Plans d’action nationaux pour l’agriculture familiale</a:t>
            </a:r>
            <a:r>
              <a:rPr lang="fr-BE" sz="2000" dirty="0">
                <a:solidFill>
                  <a:srgbClr val="201F1E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 (</a:t>
            </a:r>
            <a:r>
              <a:rPr lang="fr-BE" sz="2000" dirty="0" err="1">
                <a:solidFill>
                  <a:srgbClr val="201F1E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NAPs</a:t>
            </a:r>
            <a:r>
              <a:rPr lang="fr-BE" sz="2000" dirty="0">
                <a:solidFill>
                  <a:srgbClr val="201F1E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) approuvés</a:t>
            </a:r>
            <a:r>
              <a:rPr lang="fr-BE" sz="2000" dirty="0">
                <a:solidFill>
                  <a:srgbClr val="201F1E"/>
                </a:solidFill>
                <a:latin typeface="Calibri"/>
                <a:ea typeface="Calibri" panose="020F0502020204030204" pitchFamily="34" charset="0"/>
                <a:cs typeface="Calibri"/>
              </a:rPr>
              <a:t> </a:t>
            </a:r>
            <a:endParaRPr lang="fr-BE" sz="2000" dirty="0">
              <a:solidFill>
                <a:srgbClr val="201F1E"/>
              </a:solidFill>
              <a:effectLst/>
              <a:latin typeface="Calibri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fr-BE" sz="2000" b="1" dirty="0">
                <a:solidFill>
                  <a:srgbClr val="D60093"/>
                </a:solidFill>
                <a:latin typeface="Calibri"/>
                <a:ea typeface="Calibri" panose="020F0502020204030204" pitchFamily="34" charset="0"/>
                <a:cs typeface="Calibri"/>
              </a:rPr>
              <a:t>6</a:t>
            </a:r>
            <a:r>
              <a:rPr lang="fr-BE" sz="2000" dirty="0">
                <a:solidFill>
                  <a:srgbClr val="201F1E"/>
                </a:solidFill>
                <a:latin typeface="Calibri"/>
                <a:ea typeface="Calibri" panose="020F0502020204030204" pitchFamily="34" charset="0"/>
                <a:cs typeface="Calibri"/>
              </a:rPr>
              <a:t> pays sont dans la phase de rédaction </a:t>
            </a:r>
            <a:endParaRPr lang="fr-BE" sz="2000" dirty="0">
              <a:solidFill>
                <a:srgbClr val="201F1E"/>
              </a:solidFill>
              <a:effectLst/>
              <a:latin typeface="Calibri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fr-BE" sz="2000" b="1" dirty="0">
                <a:solidFill>
                  <a:srgbClr val="D60093"/>
                </a:solidFill>
                <a:latin typeface="Calibri"/>
                <a:ea typeface="Calibri" panose="020F0502020204030204" pitchFamily="34" charset="0"/>
                <a:cs typeface="Calibri"/>
              </a:rPr>
              <a:t>37</a:t>
            </a:r>
            <a:r>
              <a:rPr lang="fr-BE" sz="2000" dirty="0">
                <a:solidFill>
                  <a:srgbClr val="201F1E"/>
                </a:solidFill>
                <a:latin typeface="Calibri"/>
                <a:ea typeface="Calibri" panose="020F0502020204030204" pitchFamily="34" charset="0"/>
                <a:cs typeface="Calibri"/>
              </a:rPr>
              <a:t> pays ont fait des progrès considérables dans la mobilisation des acteurs pour l’élaboration de leurs </a:t>
            </a:r>
            <a:r>
              <a:rPr lang="fr-BE" sz="2000" dirty="0" err="1">
                <a:solidFill>
                  <a:srgbClr val="201F1E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NAPs</a:t>
            </a:r>
            <a:r>
              <a:rPr lang="fr-BE" sz="2000" dirty="0">
                <a:solidFill>
                  <a:srgbClr val="201F1E"/>
                </a:solidFill>
                <a:latin typeface="Calibri"/>
                <a:ea typeface="Calibri" panose="020F0502020204030204" pitchFamily="34" charset="0"/>
                <a:cs typeface="Calibri"/>
              </a:rPr>
              <a:t> </a:t>
            </a:r>
            <a:endParaRPr lang="fr-BE" sz="2000" dirty="0">
              <a:solidFill>
                <a:srgbClr val="201F1E"/>
              </a:solidFill>
              <a:effectLst/>
              <a:latin typeface="Calibri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fr-BE" sz="2000" dirty="0">
                <a:solidFill>
                  <a:srgbClr val="201F1E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plus de </a:t>
            </a:r>
            <a:r>
              <a:rPr lang="fr-BE" sz="2000" b="1" dirty="0">
                <a:solidFill>
                  <a:srgbClr val="D60093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1.570</a:t>
            </a:r>
            <a:r>
              <a:rPr lang="fr-BE" sz="2000" dirty="0">
                <a:solidFill>
                  <a:srgbClr val="201F1E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 acteurs concernés ont été impliqués dans des plates-formes de processus de dialogue, y compris </a:t>
            </a:r>
            <a:r>
              <a:rPr lang="fr-BE" sz="2000" b="1" dirty="0">
                <a:solidFill>
                  <a:srgbClr val="D60093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925</a:t>
            </a:r>
            <a:r>
              <a:rPr lang="fr-BE" sz="2000" dirty="0">
                <a:solidFill>
                  <a:srgbClr val="201F1E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 organisations et fédérations d'agriculteurs familiaux</a:t>
            </a:r>
            <a:r>
              <a:rPr lang="fr-BE" sz="2000" dirty="0">
                <a:solidFill>
                  <a:srgbClr val="201F1E"/>
                </a:solidFill>
                <a:latin typeface="Calibri"/>
                <a:ea typeface="Calibri" panose="020F0502020204030204" pitchFamily="34" charset="0"/>
                <a:cs typeface="Times New Roman"/>
              </a:rPr>
              <a:t> 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fr-BE" sz="2000" dirty="0">
                <a:solidFill>
                  <a:srgbClr val="201F1E"/>
                </a:solidFill>
                <a:latin typeface="Calibri"/>
                <a:ea typeface="Calibri" panose="020F0502020204030204" pitchFamily="34" charset="0"/>
                <a:cs typeface="Calibri"/>
              </a:rPr>
              <a:t>plus de</a:t>
            </a:r>
            <a:r>
              <a:rPr lang="fr-BE" sz="2000" dirty="0">
                <a:solidFill>
                  <a:srgbClr val="201F1E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 </a:t>
            </a:r>
            <a:r>
              <a:rPr lang="fr-BE" sz="2000" b="1" dirty="0">
                <a:solidFill>
                  <a:srgbClr val="D60093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65</a:t>
            </a:r>
            <a:r>
              <a:rPr lang="fr-BE" sz="2000" b="1" dirty="0">
                <a:solidFill>
                  <a:srgbClr val="201F1E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 </a:t>
            </a:r>
            <a:r>
              <a:rPr lang="fr-BE" sz="2000" dirty="0">
                <a:solidFill>
                  <a:srgbClr val="201F1E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mécanismes de coordination intersectoriels tels que les comités nationaux pour l'agriculture familiale et d'autres plateformes multipartites pour le dialogue politique mis en place ou renforcés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fr-BE" sz="2000" dirty="0">
                <a:solidFill>
                  <a:schemeClr val="accent6">
                    <a:lumMod val="75000"/>
                  </a:schemeClr>
                </a:solidFill>
                <a:latin typeface="Calibri"/>
                <a:ea typeface="Calibri" panose="020F0502020204030204" pitchFamily="34" charset="0"/>
                <a:cs typeface="Calibri"/>
              </a:rPr>
              <a:t> </a:t>
            </a:r>
            <a:r>
              <a:rPr lang="fr-BE" sz="2000" b="1" dirty="0">
                <a:solidFill>
                  <a:srgbClr val="D60093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85</a:t>
            </a:r>
            <a:r>
              <a:rPr lang="fr-BE" sz="2000" dirty="0">
                <a:solidFill>
                  <a:schemeClr val="accent6">
                    <a:lumMod val="75000"/>
                  </a:schemeClr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 </a:t>
            </a:r>
            <a:r>
              <a:rPr lang="fr-BE" sz="2000" dirty="0">
                <a:solidFill>
                  <a:srgbClr val="201F1E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lois, politiques et règlements ont été élaborés et approuvés (principalement axés sur l'atténuation de l'impact du COVID-19)</a:t>
            </a:r>
          </a:p>
        </p:txBody>
      </p:sp>
      <p:pic>
        <p:nvPicPr>
          <p:cNvPr id="8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7A185411-F415-4DA7-9DD2-134A11DBCA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58" y="89116"/>
            <a:ext cx="1584884" cy="782151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83FC44F7-D703-4BB6-B6FC-B2E49CD6DCA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301" y="89115"/>
            <a:ext cx="1918699" cy="782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magine 13" descr="Services écosystémiques et biodiversité | Académie de Clermont-Ferrand">
            <a:extLst>
              <a:ext uri="{FF2B5EF4-FFF2-40B4-BE49-F238E27FC236}">
                <a16:creationId xmlns:a16="http://schemas.microsoft.com/office/drawing/2014/main" id="{44F31A53-285C-4F45-99C8-3A92CD509FA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76"/>
            <a:ext cx="2872041" cy="9452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3374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D68D5804-A13B-48AA-BD13-61B92A8BF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58" y="89116"/>
            <a:ext cx="1584884" cy="782151"/>
          </a:xfrm>
          <a:prstGeom prst="rect">
            <a:avLst/>
          </a:prstGeom>
        </p:spPr>
      </p:pic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2005BA43-45DD-4B79-AAE8-B2278F7D7364}"/>
              </a:ext>
            </a:extLst>
          </p:cNvPr>
          <p:cNvGraphicFramePr/>
          <p:nvPr/>
        </p:nvGraphicFramePr>
        <p:xfrm>
          <a:off x="457198" y="1338470"/>
          <a:ext cx="5234609" cy="5430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342FAD10-7E66-4FC4-A386-C622C09CB2D8}"/>
              </a:ext>
            </a:extLst>
          </p:cNvPr>
          <p:cNvSpPr txBox="1"/>
          <p:nvPr/>
        </p:nvSpPr>
        <p:spPr>
          <a:xfrm>
            <a:off x="6096000" y="1338470"/>
            <a:ext cx="551290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/>
              <a:t>A propos de </a:t>
            </a:r>
            <a:r>
              <a:rPr lang="fr-FR" sz="2800" b="1" err="1"/>
              <a:t>Yenkasa</a:t>
            </a:r>
            <a:r>
              <a:rPr lang="fr-FR" sz="2800" b="1"/>
              <a:t> </a:t>
            </a:r>
            <a:r>
              <a:rPr lang="fr-FR" sz="2800" b="1" err="1"/>
              <a:t>Africa</a:t>
            </a:r>
            <a:endParaRPr lang="fr-FR" sz="2800" b="1"/>
          </a:p>
          <a:p>
            <a:endParaRPr lang="fr-FR" b="1"/>
          </a:p>
          <a:p>
            <a:endParaRPr lang="fr-FR" b="1"/>
          </a:p>
          <a:p>
            <a:r>
              <a:rPr lang="fr-FR" b="1"/>
              <a:t>Objectifs de </a:t>
            </a:r>
            <a:r>
              <a:rPr lang="fr-FR" b="1" err="1"/>
              <a:t>Yenkasa</a:t>
            </a:r>
            <a:r>
              <a:rPr lang="fr-FR" b="1"/>
              <a:t> </a:t>
            </a:r>
            <a:r>
              <a:rPr lang="fr-FR" b="1" err="1"/>
              <a:t>Africa</a:t>
            </a:r>
            <a:r>
              <a:rPr lang="fr-FR" b="1"/>
              <a:t>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encourager le partage des savoirs et expériences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renforcer les capacités et promouvoir des partenariats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appuyer projets et initiatives en cours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plaider pour des services de communication rurale</a:t>
            </a:r>
          </a:p>
          <a:p>
            <a:endParaRPr lang="fr-FR"/>
          </a:p>
          <a:p>
            <a:r>
              <a:rPr lang="fr-FR" b="1"/>
              <a:t>Partenaires de </a:t>
            </a:r>
            <a:r>
              <a:rPr lang="fr-FR" b="1" err="1"/>
              <a:t>Yenkasa</a:t>
            </a:r>
            <a:r>
              <a:rPr lang="fr-FR" b="1"/>
              <a:t> </a:t>
            </a:r>
            <a:r>
              <a:rPr lang="fr-FR" b="1" err="1"/>
              <a:t>Africa</a:t>
            </a:r>
            <a:r>
              <a:rPr lang="fr-FR" b="1"/>
              <a:t>:</a:t>
            </a:r>
          </a:p>
          <a:p>
            <a:r>
              <a:rPr lang="fr-FR"/>
              <a:t>FRI, LVC, PAFO, ROPPA, PROPAC, WACC, AMARC</a:t>
            </a:r>
          </a:p>
          <a:p>
            <a:endParaRPr lang="fr-FR"/>
          </a:p>
          <a:p>
            <a:r>
              <a:rPr lang="fr-FR" b="1"/>
              <a:t>Lignes d’action du PCP de </a:t>
            </a:r>
            <a:r>
              <a:rPr lang="fr-FR" b="1" err="1"/>
              <a:t>Yenkasa</a:t>
            </a:r>
            <a:r>
              <a:rPr lang="fr-FR" b="1"/>
              <a:t> </a:t>
            </a:r>
            <a:r>
              <a:rPr lang="fr-FR" b="1" err="1"/>
              <a:t>Africa</a:t>
            </a:r>
            <a:r>
              <a:rPr lang="fr-FR" b="1"/>
              <a:t>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communication participative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Services de Communication Rurale (S</a:t>
            </a:r>
            <a:r>
              <a:rPr lang="fr-F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CR)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capacit</a:t>
            </a:r>
            <a:r>
              <a:rPr lang="fr-FR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és en </a:t>
            </a:r>
            <a:r>
              <a:rPr lang="fr-F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communication des </a:t>
            </a:r>
            <a:r>
              <a:rPr lang="fr-FR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fr-F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sensibilisation</a:t>
            </a:r>
            <a:endParaRPr lang="fr-FR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57853F8-D8BE-4AA1-9122-1DE97E11B0FB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301" y="89115"/>
            <a:ext cx="1918699" cy="782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magine 12" descr="Services écosystémiques et biodiversité | Académie de Clermont-Ferrand">
            <a:extLst>
              <a:ext uri="{FF2B5EF4-FFF2-40B4-BE49-F238E27FC236}">
                <a16:creationId xmlns:a16="http://schemas.microsoft.com/office/drawing/2014/main" id="{093A2E1E-FE26-4A6D-82C5-5869F341F77A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76"/>
            <a:ext cx="2872041" cy="9452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2664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7803C3F0-C2E0-422A-AF2B-7C021FAE42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1623999"/>
              </p:ext>
            </p:extLst>
          </p:nvPr>
        </p:nvGraphicFramePr>
        <p:xfrm>
          <a:off x="267286" y="1634101"/>
          <a:ext cx="11746523" cy="5146619"/>
        </p:xfrm>
        <a:graphic>
          <a:graphicData uri="http://schemas.openxmlformats.org/drawingml/2006/table">
            <a:tbl>
              <a:tblPr/>
              <a:tblGrid>
                <a:gridCol w="1473464">
                  <a:extLst>
                    <a:ext uri="{9D8B030D-6E8A-4147-A177-3AD203B41FA5}">
                      <a16:colId xmlns:a16="http://schemas.microsoft.com/office/drawing/2014/main" val="3083739458"/>
                    </a:ext>
                  </a:extLst>
                </a:gridCol>
                <a:gridCol w="2559012">
                  <a:extLst>
                    <a:ext uri="{9D8B030D-6E8A-4147-A177-3AD203B41FA5}">
                      <a16:colId xmlns:a16="http://schemas.microsoft.com/office/drawing/2014/main" val="3427490055"/>
                    </a:ext>
                  </a:extLst>
                </a:gridCol>
                <a:gridCol w="4032048">
                  <a:extLst>
                    <a:ext uri="{9D8B030D-6E8A-4147-A177-3AD203B41FA5}">
                      <a16:colId xmlns:a16="http://schemas.microsoft.com/office/drawing/2014/main" val="35083119"/>
                    </a:ext>
                  </a:extLst>
                </a:gridCol>
                <a:gridCol w="3681999">
                  <a:extLst>
                    <a:ext uri="{9D8B030D-6E8A-4147-A177-3AD203B41FA5}">
                      <a16:colId xmlns:a16="http://schemas.microsoft.com/office/drawing/2014/main" val="1034451749"/>
                    </a:ext>
                  </a:extLst>
                </a:gridCol>
              </a:tblGrid>
              <a:tr h="277911">
                <a:tc>
                  <a:txBody>
                    <a:bodyPr/>
                    <a:lstStyle/>
                    <a:p>
                      <a:pPr algn="l" rtl="0" fontAlgn="base"/>
                      <a:r>
                        <a:rPr lang="fr-BE" sz="1300" b="1" i="0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Ligne de travail</a:t>
                      </a:r>
                      <a:endParaRPr lang="fr-BE" sz="1300" b="0" i="0" noProof="0">
                        <a:effectLst/>
                      </a:endParaRPr>
                    </a:p>
                  </a:txBody>
                  <a:tcPr marL="91287" marR="91287" marT="45643" marB="4564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r-BE" sz="1300" b="1" i="0" noProof="0">
                          <a:effectLst/>
                          <a:latin typeface="Calibri" panose="020F0502020204030204" pitchFamily="34" charset="0"/>
                        </a:rPr>
                        <a:t>Focus 2021</a:t>
                      </a:r>
                      <a:r>
                        <a:rPr lang="fr-BE" sz="1300" b="0" i="0" noProof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fr-BE" sz="1300" b="0" i="0" noProof="0">
                        <a:effectLst/>
                      </a:endParaRPr>
                    </a:p>
                  </a:txBody>
                  <a:tcPr marL="91287" marR="91287" marT="45643" marB="4564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r-BE" sz="1300" b="1" i="0" noProof="0">
                          <a:effectLst/>
                          <a:latin typeface="Calibri" panose="020F0502020204030204" pitchFamily="34" charset="0"/>
                        </a:rPr>
                        <a:t>Objectif</a:t>
                      </a:r>
                      <a:endParaRPr lang="fr-BE" sz="1300" b="0" i="0" noProof="0">
                        <a:effectLst/>
                      </a:endParaRPr>
                    </a:p>
                  </a:txBody>
                  <a:tcPr marL="91287" marR="91287" marT="45643" marB="4564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r-BE" sz="1300" b="1" i="0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Priorités</a:t>
                      </a:r>
                      <a:endParaRPr lang="fr-BE" sz="1300" b="0" i="0" noProof="0">
                        <a:effectLst/>
                      </a:endParaRPr>
                    </a:p>
                  </a:txBody>
                  <a:tcPr marL="91287" marR="91287" marT="45643" marB="4564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025252"/>
                  </a:ext>
                </a:extLst>
              </a:tr>
              <a:tr h="1799921">
                <a:tc>
                  <a:txBody>
                    <a:bodyPr/>
                    <a:lstStyle/>
                    <a:p>
                      <a:pPr algn="l" rtl="0" fontAlgn="base"/>
                      <a:r>
                        <a:rPr lang="fr-BE" sz="1300" b="1" i="0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Communication participative et visibilité </a:t>
                      </a:r>
                      <a:endParaRPr lang="fr-BE" sz="1300" b="0" i="0" noProof="0">
                        <a:effectLst/>
                      </a:endParaRPr>
                    </a:p>
                  </a:txBody>
                  <a:tcPr marL="91287" marR="91287" marT="45643" marB="4564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r-BE" sz="1300" b="0" i="0" noProof="0">
                          <a:effectLst/>
                          <a:latin typeface="Calibri" panose="020F0502020204030204" pitchFamily="34" charset="0"/>
                        </a:rPr>
                        <a:t>Plans d’actions nationaux de la DAF, les agriculteurs familiaux et leur contribution aux systèmes alimentaires durables </a:t>
                      </a:r>
                      <a:endParaRPr lang="fr-BE" sz="1300" b="0" i="0" noProof="0">
                        <a:effectLst/>
                      </a:endParaRPr>
                    </a:p>
                  </a:txBody>
                  <a:tcPr marL="91287" marR="91287" marT="45643" marB="4564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fr-BE" sz="1300" b="0" i="0" noProof="0">
                          <a:effectLst/>
                          <a:latin typeface="Calibri" panose="020F0502020204030204" pitchFamily="34" charset="0"/>
                        </a:rPr>
                        <a:t> Sensibiliser sur les Plans d’action de l’agriculture familiale (régionaux et nationaux)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fr-BE" sz="1300" b="0" i="0" noProof="0">
                          <a:effectLst/>
                          <a:latin typeface="Calibri" panose="020F0502020204030204" pitchFamily="34" charset="0"/>
                        </a:rPr>
                        <a:t> Sensibiliser sur les Dialogues politiques nationaux, opportunités et programmes de développement 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fr-BE" sz="1300" b="0" i="0" noProof="0">
                          <a:effectLst/>
                          <a:latin typeface="Calibri" panose="020F0502020204030204" pitchFamily="34" charset="0"/>
                        </a:rPr>
                        <a:t> Sensibiliser et partager les connaissances sur la contribution des agriculteurs familiaux aux systèmes alimentaires durables </a:t>
                      </a:r>
                    </a:p>
                  </a:txBody>
                  <a:tcPr marL="91287" marR="91287" marT="45643" marB="4564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fr-BE" sz="1300" b="0" i="0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Agriculture familiale résiliente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fr-BE" sz="1300" b="0" i="0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Adaptation au changement climatique, conservation de la biodiversité et utilisation durable des ressources naturelles 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fr-BE" sz="1300" b="0" i="0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Chaines de valeur inclusives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fr-BE" sz="1300" b="0" i="0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Rôle des femmes et des jeunes dans l’agriculture familiale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fr-BE" sz="1300" b="0" i="0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Rôle de la communication en appui à l’agriculture familiale </a:t>
                      </a:r>
                    </a:p>
                  </a:txBody>
                  <a:tcPr marL="91287" marR="91287" marT="45643" marB="4564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3870072"/>
                  </a:ext>
                </a:extLst>
              </a:tr>
              <a:tr h="1609669">
                <a:tc>
                  <a:txBody>
                    <a:bodyPr/>
                    <a:lstStyle/>
                    <a:p>
                      <a:pPr algn="l" rtl="0" fontAlgn="base"/>
                      <a:r>
                        <a:rPr lang="fr-BE" sz="1300" b="1" i="0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Développement des capacités </a:t>
                      </a:r>
                      <a:r>
                        <a:rPr lang="fr-BE" sz="1300" b="0" i="0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fr-BE" sz="1300" b="0" i="0" noProof="0">
                        <a:effectLst/>
                      </a:endParaRPr>
                    </a:p>
                  </a:txBody>
                  <a:tcPr marL="91287" marR="91287" marT="45643" marB="4564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r-BE" sz="1300" b="0" i="0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Renforcement des capacités en communication des organisations des agriculteurs familiaux et partage des savoirs dans la communauté de praticiens sur thèmes prioritaires relatifs à la communication et l’agriculture familiale </a:t>
                      </a:r>
                      <a:endParaRPr lang="fr-BE" sz="1300" b="0" i="0" noProof="0">
                        <a:effectLst/>
                      </a:endParaRPr>
                    </a:p>
                  </a:txBody>
                  <a:tcPr marL="91287" marR="91287" marT="45643" marB="4564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fr-BE" sz="1300" b="0" i="0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Renforcer les capacités en communication des organisations des agriculteurs 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fr-BE" sz="1300" b="0" i="0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Favoriser la documentation et le partage d'expériences en communication et sur sujets liés à l'agriculture familiale</a:t>
                      </a:r>
                    </a:p>
                    <a:p>
                      <a:pPr algn="l" rtl="0" fontAlgn="base"/>
                      <a:r>
                        <a:rPr lang="fr-BE" sz="1300" b="0" i="0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fr-BE" sz="1300" b="0" i="0" noProof="0">
                        <a:effectLst/>
                      </a:endParaRPr>
                    </a:p>
                  </a:txBody>
                  <a:tcPr marL="91287" marR="91287" marT="45643" marB="4564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fr-BE" sz="1300" b="0" i="0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Consolider et diversifier les capacités en communication déjà développées pendant 2020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fr-BE" sz="1300" b="0" i="0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Définir des stratégies de communication harmonisées entre les OP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fr-BE" sz="1300" b="0" i="0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Faciliter le partage des savoirs et la collaboration parmi les organisations des agriculteurs par le biais de la communauté des praticiens</a:t>
                      </a:r>
                    </a:p>
                  </a:txBody>
                  <a:tcPr marL="91287" marR="91287" marT="45643" marB="4564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4453837"/>
                  </a:ext>
                </a:extLst>
              </a:tr>
              <a:tr h="1306601">
                <a:tc>
                  <a:txBody>
                    <a:bodyPr/>
                    <a:lstStyle/>
                    <a:p>
                      <a:pPr algn="l" rtl="0" fontAlgn="base"/>
                      <a:r>
                        <a:rPr lang="fr-BE" sz="1300" b="1" i="0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Services de </a:t>
                      </a:r>
                    </a:p>
                    <a:p>
                      <a:pPr algn="l" rtl="0" fontAlgn="base"/>
                      <a:r>
                        <a:rPr lang="fr-BE" sz="1300" b="1" i="0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Communication  Rurale</a:t>
                      </a:r>
                    </a:p>
                    <a:p>
                      <a:pPr algn="l" rtl="0" fontAlgn="base"/>
                      <a:r>
                        <a:rPr lang="fr-BE" sz="1300" b="0" i="0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fr-BE" sz="1300" b="0" i="0" noProof="0">
                        <a:effectLst/>
                      </a:endParaRPr>
                    </a:p>
                  </a:txBody>
                  <a:tcPr marL="91287" marR="91287" marT="45643" marB="4564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r-BE" sz="1300" b="0" i="0" noProof="0">
                          <a:effectLst/>
                          <a:latin typeface="Calibri" panose="020F0502020204030204" pitchFamily="34" charset="0"/>
                        </a:rPr>
                        <a:t>Appui en communication pour le développement à des projets et initiatives de terrain sélectionnés (par ex. FFF) </a:t>
                      </a:r>
                      <a:endParaRPr lang="fr-BE" sz="1300" b="0" i="0" noProof="0">
                        <a:effectLst/>
                      </a:endParaRPr>
                    </a:p>
                  </a:txBody>
                  <a:tcPr marL="91287" marR="91287" marT="45643" marB="4564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fr-BE" sz="1300" b="0" i="0" noProof="0">
                          <a:effectLst/>
                          <a:latin typeface="Calibri" panose="020F0502020204030204" pitchFamily="34" charset="0"/>
                        </a:rPr>
                        <a:t> Appuyer les stratégies/plans de Communication pour le Développement afin de renforcer les organisations et les processus socio-économiques au niveau local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fr-BE" sz="1300" b="0" i="0" noProof="0">
                          <a:effectLst/>
                          <a:latin typeface="Calibri" panose="020F0502020204030204" pitchFamily="34" charset="0"/>
                        </a:rPr>
                        <a:t> Promouvoir les services de communication rurale en tant que partie intégrante de l’agriculture familiale dans politiques et programmes </a:t>
                      </a:r>
                    </a:p>
                  </a:txBody>
                  <a:tcPr marL="91287" marR="91287" marT="45643" marB="4564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fr-BE" sz="1300" b="0" i="0" noProof="0">
                          <a:effectLst/>
                          <a:latin typeface="Calibri" panose="020F0502020204030204" pitchFamily="34" charset="0"/>
                        </a:rPr>
                        <a:t> Différentes organisations appuyées sur le terrain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fr-BE" sz="1300" b="0" i="0" noProof="0">
                          <a:effectLst/>
                          <a:latin typeface="Calibri" panose="020F0502020204030204" pitchFamily="34" charset="0"/>
                        </a:rPr>
                        <a:t> Etudes de terrain et dialogues sur les SCR au niveau local et régional </a:t>
                      </a:r>
                    </a:p>
                  </a:txBody>
                  <a:tcPr marL="91287" marR="91287" marT="45643" marB="4564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0714529"/>
                  </a:ext>
                </a:extLst>
              </a:tr>
            </a:tbl>
          </a:graphicData>
        </a:graphic>
      </p:graphicFrame>
      <p:sp>
        <p:nvSpPr>
          <p:cNvPr id="12" name="ELAT_TOPIC_TITLE">
            <a:extLst>
              <a:ext uri="{FF2B5EF4-FFF2-40B4-BE49-F238E27FC236}">
                <a16:creationId xmlns:a16="http://schemas.microsoft.com/office/drawing/2014/main" id="{A2DE0106-0692-4355-9924-2754134C3A5E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683255" y="1098272"/>
            <a:ext cx="6205188" cy="400110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defTabSz="642640"/>
            <a:r>
              <a:rPr lang="en-US" sz="2600" b="1">
                <a:solidFill>
                  <a:srgbClr val="363636"/>
                </a:solidFill>
                <a:latin typeface="Merriweather Sans"/>
              </a:rPr>
              <a:t>Plan de communication participative 2021</a:t>
            </a:r>
          </a:p>
        </p:txBody>
      </p:sp>
      <p:pic>
        <p:nvPicPr>
          <p:cNvPr id="8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78723F96-EA55-4AE8-9C6A-8E16F67D1B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58" y="89116"/>
            <a:ext cx="1584884" cy="78215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6F659045-88C0-413F-83C9-5322451C18C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301" y="89115"/>
            <a:ext cx="1918699" cy="782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magine 12" descr="Services écosystémiques et biodiversité | Académie de Clermont-Ferrand">
            <a:extLst>
              <a:ext uri="{FF2B5EF4-FFF2-40B4-BE49-F238E27FC236}">
                <a16:creationId xmlns:a16="http://schemas.microsoft.com/office/drawing/2014/main" id="{C22FB082-12A0-404F-B993-E68B1CC90A8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76"/>
            <a:ext cx="2872041" cy="9452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9548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A98052CE-0335-4F7C-A577-4D94DDC30249}"/>
              </a:ext>
            </a:extLst>
          </p:cNvPr>
          <p:cNvSpPr txBox="1"/>
          <p:nvPr/>
        </p:nvSpPr>
        <p:spPr>
          <a:xfrm>
            <a:off x="602235" y="4277291"/>
            <a:ext cx="11268031" cy="2382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Clr>
                <a:srgbClr val="5B9BD5"/>
              </a:buClr>
              <a:buFont typeface="Wingdings" panose="05000000000000000000" pitchFamily="2" charset="2"/>
              <a:buChar char="q"/>
            </a:pPr>
            <a:r>
              <a:rPr lang="fr-FR" sz="20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sensibiliser aux </a:t>
            </a:r>
            <a:r>
              <a:rPr lang="fr-FR" sz="2000" b="1">
                <a:solidFill>
                  <a:srgbClr val="5B9BD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Plans d'action nationaux pour l'agriculture familiale</a:t>
            </a:r>
          </a:p>
          <a:p>
            <a:pPr marL="342900" lvl="0" indent="-342900">
              <a:lnSpc>
                <a:spcPct val="107000"/>
              </a:lnSpc>
              <a:buClr>
                <a:srgbClr val="5B9BD5"/>
              </a:buClr>
              <a:buFont typeface="Wingdings" panose="05000000000000000000" pitchFamily="2" charset="2"/>
              <a:buChar char="q"/>
            </a:pPr>
            <a:r>
              <a:rPr lang="fr-FR" sz="20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sensibiliser aux </a:t>
            </a:r>
            <a:r>
              <a:rPr lang="fr-FR" sz="2000" b="1">
                <a:solidFill>
                  <a:srgbClr val="5B9BD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dialogues politiques, aux opportunités de développement, aux programmes, aux activités des parlementaires</a:t>
            </a:r>
          </a:p>
          <a:p>
            <a:pPr marL="342900" lvl="0" indent="-342900">
              <a:lnSpc>
                <a:spcPct val="107000"/>
              </a:lnSpc>
              <a:buClr>
                <a:srgbClr val="5B9BD5"/>
              </a:buClr>
              <a:buFont typeface="Wingdings" panose="05000000000000000000" pitchFamily="2" charset="2"/>
              <a:buChar char="q"/>
            </a:pPr>
            <a:r>
              <a:rPr lang="fr-FR" sz="20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sensibiliser à la </a:t>
            </a:r>
            <a:r>
              <a:rPr lang="fr-FR" sz="2000" b="1">
                <a:solidFill>
                  <a:srgbClr val="5B9BD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contribution des agriculteurs familiaux aux systèmes alimentaires durables </a:t>
            </a:r>
            <a:r>
              <a:rPr lang="fr-FR" sz="20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 à la </a:t>
            </a:r>
            <a:r>
              <a:rPr lang="fr-FR" sz="2000" b="1">
                <a:solidFill>
                  <a:srgbClr val="5B9BD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sécurité alimentaire</a:t>
            </a:r>
            <a:r>
              <a:rPr lang="fr-FR" sz="20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favoriser </a:t>
            </a:r>
            <a:r>
              <a:rPr lang="fr-FR" sz="2000" b="1">
                <a:solidFill>
                  <a:srgbClr val="5B9BD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l'adaptation au changement climatique</a:t>
            </a:r>
            <a:r>
              <a:rPr lang="fr-FR" sz="20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2000" b="1">
                <a:solidFill>
                  <a:srgbClr val="5B9BD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l'accès à l'innovation et aux opportunités de marché</a:t>
            </a:r>
            <a:r>
              <a:rPr lang="fr-FR" sz="20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renforcer le </a:t>
            </a:r>
            <a:r>
              <a:rPr lang="fr-FR" sz="2000" b="1">
                <a:solidFill>
                  <a:srgbClr val="5B9BD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rôle des femmes et des jeunes</a:t>
            </a:r>
            <a:r>
              <a:rPr lang="fr-FR" sz="20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et promouvoir des </a:t>
            </a:r>
            <a:r>
              <a:rPr lang="fr-FR" sz="2000" b="1">
                <a:solidFill>
                  <a:srgbClr val="5B9BD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services de communication rurale inclusifs</a:t>
            </a:r>
            <a:r>
              <a:rPr lang="fr-FR" sz="20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pour faire progresser l'agriculture familiale. </a:t>
            </a:r>
            <a:endParaRPr lang="it-IT" sz="200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D2ADC7C-DC45-4929-9C44-77B2B7983E9C}"/>
              </a:ext>
            </a:extLst>
          </p:cNvPr>
          <p:cNvSpPr txBox="1"/>
          <p:nvPr/>
        </p:nvSpPr>
        <p:spPr>
          <a:xfrm>
            <a:off x="446891" y="1351561"/>
            <a:ext cx="11423375" cy="5014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600" b="1">
                <a:solidFill>
                  <a:srgbClr val="5B9BD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L’AGRICULTURE FAMILIALE AU CŒUR DES SYSTÈMES ALIMENTAIRES DURABLES</a:t>
            </a:r>
            <a:endParaRPr lang="en-US" sz="2600" b="1">
              <a:solidFill>
                <a:srgbClr val="5B9BD5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4F2FC25-097E-4B9E-84A9-398625FCCE0A}"/>
              </a:ext>
            </a:extLst>
          </p:cNvPr>
          <p:cNvSpPr txBox="1"/>
          <p:nvPr/>
        </p:nvSpPr>
        <p:spPr>
          <a:xfrm>
            <a:off x="2758562" y="2763047"/>
            <a:ext cx="2649059" cy="113877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400">
                <a:solidFill>
                  <a:schemeClr val="bg1"/>
                </a:solidFill>
              </a:rPr>
              <a:t>Grand</a:t>
            </a:r>
          </a:p>
          <a:p>
            <a:pPr algn="ctr"/>
            <a:r>
              <a:rPr lang="it-IT" sz="3400">
                <a:solidFill>
                  <a:schemeClr val="bg1"/>
                </a:solidFill>
              </a:rPr>
              <a:t> public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C175011-021E-4E9A-940B-A3C1DE3D8BB2}"/>
              </a:ext>
            </a:extLst>
          </p:cNvPr>
          <p:cNvSpPr txBox="1"/>
          <p:nvPr/>
        </p:nvSpPr>
        <p:spPr>
          <a:xfrm>
            <a:off x="6784381" y="2789353"/>
            <a:ext cx="2649059" cy="113877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3400">
                <a:solidFill>
                  <a:schemeClr val="bg1"/>
                </a:solidFill>
              </a:rPr>
              <a:t>Agriculteurs familiaux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B08F7BF-B87F-4415-8843-81BE1C823F17}"/>
              </a:ext>
            </a:extLst>
          </p:cNvPr>
          <p:cNvSpPr txBox="1"/>
          <p:nvPr/>
        </p:nvSpPr>
        <p:spPr>
          <a:xfrm>
            <a:off x="2691246" y="1938681"/>
            <a:ext cx="6809508" cy="369332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b="1" i="1">
                <a:solidFill>
                  <a:srgbClr val="5B9BD5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Faire avancer l’agriculture familiale : campagne de communication </a:t>
            </a:r>
            <a:endParaRPr lang="en-US" b="1" i="1">
              <a:solidFill>
                <a:srgbClr val="5B9BD5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3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D1A5B4F5-4105-449C-835E-B3AB72384A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58" y="89116"/>
            <a:ext cx="1584884" cy="782151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61377E50-E8EA-4A22-8F1A-E78AE49A260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301" y="89115"/>
            <a:ext cx="1918699" cy="782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magine 14" descr="Services écosystémiques et biodiversité | Académie de Clermont-Ferrand">
            <a:extLst>
              <a:ext uri="{FF2B5EF4-FFF2-40B4-BE49-F238E27FC236}">
                <a16:creationId xmlns:a16="http://schemas.microsoft.com/office/drawing/2014/main" id="{C7E707E0-5519-443D-BD09-7D62250CB0F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76"/>
            <a:ext cx="2872041" cy="9452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3462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FCE3B9F-3C61-482A-8D09-94A08F01F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8932"/>
            <a:ext cx="10515600" cy="506055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BE" sz="2400" b="1">
                <a:latin typeface="+mn-lt"/>
                <a:cs typeface="Calibri Light"/>
              </a:rPr>
              <a:t>Matériel de campagne</a:t>
            </a:r>
            <a:endParaRPr lang="fr-BE" sz="2400" b="1">
              <a:latin typeface="+mn-lt"/>
              <a:ea typeface="+mj-lt"/>
              <a:cs typeface="+mj-lt"/>
            </a:endParaRPr>
          </a:p>
        </p:txBody>
      </p:sp>
      <p:pic>
        <p:nvPicPr>
          <p:cNvPr id="12" name="Picture 1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AED63D3-75B8-471C-8365-656B646248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65191" y="3441917"/>
            <a:ext cx="3073878" cy="2017548"/>
          </a:xfrm>
          <a:prstGeom prst="rect">
            <a:avLst/>
          </a:prstGeom>
        </p:spPr>
      </p:pic>
      <p:pic>
        <p:nvPicPr>
          <p:cNvPr id="15" name="Picture 15" descr="A picture containing text, sky, outdoor, sign&#10;&#10;Description automatically generated">
            <a:extLst>
              <a:ext uri="{FF2B5EF4-FFF2-40B4-BE49-F238E27FC236}">
                <a16:creationId xmlns:a16="http://schemas.microsoft.com/office/drawing/2014/main" id="{656F4E77-6179-4189-A9DD-B6F88321E9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142349" y="3435579"/>
            <a:ext cx="3073878" cy="2155893"/>
          </a:xfrm>
          <a:prstGeom prst="rect">
            <a:avLst/>
          </a:prstGeom>
        </p:spPr>
      </p:pic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2C2049B8-5EF1-41BA-BA3A-473A058F4E9F}"/>
              </a:ext>
            </a:extLst>
          </p:cNvPr>
          <p:cNvSpPr txBox="1">
            <a:spLocks/>
          </p:cNvSpPr>
          <p:nvPr/>
        </p:nvSpPr>
        <p:spPr>
          <a:xfrm>
            <a:off x="4382351" y="2116664"/>
            <a:ext cx="3139764" cy="125162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BE" sz="3000" dirty="0">
                <a:latin typeface="Aharoni"/>
                <a:ea typeface="+mn-lt"/>
                <a:cs typeface="+mn-lt"/>
              </a:rPr>
              <a:t>Histoires d’intérêt humain</a:t>
            </a:r>
            <a:r>
              <a:rPr lang="fr-BE" sz="3200" dirty="0">
                <a:ea typeface="+mn-lt"/>
                <a:cs typeface="+mn-lt"/>
              </a:rPr>
              <a:t> </a:t>
            </a:r>
            <a:endParaRPr lang="fr-BE" dirty="0">
              <a:ea typeface="+mn-lt"/>
              <a:cs typeface="+mn-lt"/>
            </a:endParaRPr>
          </a:p>
          <a:p>
            <a:pPr algn="ctr"/>
            <a:r>
              <a:rPr lang="fr-BE">
                <a:ea typeface="+mn-lt"/>
                <a:cs typeface="+mn-lt"/>
              </a:rPr>
              <a:t> 5</a:t>
            </a:r>
            <a:r>
              <a:rPr lang="fr-BE" sz="1700">
                <a:ea typeface="+mn-lt"/>
                <a:cs typeface="+mn-lt"/>
              </a:rPr>
              <a:t> histoires</a:t>
            </a:r>
            <a:endParaRPr lang="fr-BE" sz="1700">
              <a:cs typeface="Calibri" panose="020F0502020204030204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fr-BE">
              <a:cs typeface="Calibri"/>
            </a:endParaRP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5E54D4D7-EF7B-4F60-8E97-31C9BE21FE18}"/>
              </a:ext>
            </a:extLst>
          </p:cNvPr>
          <p:cNvSpPr txBox="1">
            <a:spLocks/>
          </p:cNvSpPr>
          <p:nvPr/>
        </p:nvSpPr>
        <p:spPr>
          <a:xfrm>
            <a:off x="658614" y="2116664"/>
            <a:ext cx="3082256" cy="125162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BE" sz="3400">
                <a:latin typeface="Aharoni"/>
                <a:ea typeface="+mn-lt"/>
                <a:cs typeface="+mn-lt"/>
              </a:rPr>
              <a:t>Média sociaux</a:t>
            </a:r>
          </a:p>
          <a:p>
            <a:pPr algn="ctr"/>
            <a:endParaRPr lang="fr-BE">
              <a:latin typeface="Calibri"/>
              <a:ea typeface="+mn-lt"/>
              <a:cs typeface="+mn-lt"/>
            </a:endParaRPr>
          </a:p>
          <a:p>
            <a:pPr algn="ctr"/>
            <a:r>
              <a:rPr lang="fr-BE" sz="1700">
                <a:latin typeface="Calibri"/>
                <a:ea typeface="+mn-lt"/>
                <a:cs typeface="+mn-lt"/>
              </a:rPr>
              <a:t>Cartes pour médias sociaux</a:t>
            </a:r>
            <a:r>
              <a:rPr lang="fr-BE" sz="1700">
                <a:ea typeface="+mn-lt"/>
                <a:cs typeface="+mn-lt"/>
              </a:rPr>
              <a:t> </a:t>
            </a:r>
          </a:p>
          <a:p>
            <a:pPr algn="ctr"/>
            <a:r>
              <a:rPr lang="fr-BE" sz="1700">
                <a:ea typeface="+mn-lt"/>
                <a:cs typeface="+mn-lt"/>
              </a:rPr>
              <a:t>et courte vidéo</a:t>
            </a:r>
            <a:endParaRPr lang="fr-BE" sz="1700">
              <a:cs typeface="Calibri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fr-BE">
              <a:cs typeface="Calibri"/>
            </a:endParaRP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1522EAFE-DFE2-49D7-B172-BEEC1651AE96}"/>
              </a:ext>
            </a:extLst>
          </p:cNvPr>
          <p:cNvSpPr txBox="1">
            <a:spLocks/>
          </p:cNvSpPr>
          <p:nvPr/>
        </p:nvSpPr>
        <p:spPr>
          <a:xfrm>
            <a:off x="8142349" y="2131040"/>
            <a:ext cx="3073878" cy="130913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BE" sz="3100">
                <a:latin typeface="Aharoni"/>
                <a:ea typeface="+mn-lt"/>
                <a:cs typeface="+mn-lt"/>
              </a:rPr>
              <a:t>Radio</a:t>
            </a:r>
            <a:endParaRPr lang="fr-BE" sz="3100">
              <a:cs typeface="Calibri" panose="020F0502020204030204"/>
            </a:endParaRPr>
          </a:p>
          <a:p>
            <a:pPr algn="ctr"/>
            <a:endParaRPr lang="fr-BE">
              <a:ea typeface="+mn-lt"/>
              <a:cs typeface="+mn-lt"/>
            </a:endParaRPr>
          </a:p>
          <a:p>
            <a:pPr algn="ctr"/>
            <a:r>
              <a:rPr lang="fr-BE" sz="1600">
                <a:ea typeface="+mn-lt"/>
                <a:cs typeface="+mn-lt"/>
              </a:rPr>
              <a:t>Programmes, podcasts et  </a:t>
            </a:r>
          </a:p>
          <a:p>
            <a:pPr algn="ctr"/>
            <a:r>
              <a:rPr lang="fr-BE" sz="1600">
                <a:ea typeface="+mn-lt"/>
                <a:cs typeface="+mn-lt"/>
              </a:rPr>
              <a:t>fiches d’information</a:t>
            </a:r>
            <a:endParaRPr lang="fr-BE" sz="1600">
              <a:cs typeface="Calibri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fr-BE">
              <a:cs typeface="Calibri"/>
            </a:endParaRPr>
          </a:p>
        </p:txBody>
      </p:sp>
      <p:pic>
        <p:nvPicPr>
          <p:cNvPr id="8" name="Picture 9" descr="A picture containing text, person, screenshot&#10;&#10;Description automatically generated">
            <a:extLst>
              <a:ext uri="{FF2B5EF4-FFF2-40B4-BE49-F238E27FC236}">
                <a16:creationId xmlns:a16="http://schemas.microsoft.com/office/drawing/2014/main" id="{DFEA4C82-F428-4A8A-8883-9E2F8275D8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7494" y="3641785"/>
            <a:ext cx="2829464" cy="2205486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DA8635DA-9D2B-4C34-B243-48A62A915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191" y="6249566"/>
            <a:ext cx="10708346" cy="4608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BE" sz="2000">
                <a:cs typeface="Calibri"/>
              </a:rPr>
              <a:t>Les produits sont disponibles en </a:t>
            </a:r>
            <a:r>
              <a:rPr lang="fr-BE" sz="2000">
                <a:solidFill>
                  <a:srgbClr val="FF0000"/>
                </a:solidFill>
                <a:cs typeface="Calibri"/>
              </a:rPr>
              <a:t>anglais</a:t>
            </a:r>
            <a:r>
              <a:rPr lang="fr-BE" sz="2000">
                <a:cs typeface="Calibri"/>
              </a:rPr>
              <a:t> et </a:t>
            </a:r>
            <a:r>
              <a:rPr lang="fr-BE" sz="2000">
                <a:solidFill>
                  <a:srgbClr val="FF0000"/>
                </a:solidFill>
                <a:cs typeface="Calibri"/>
              </a:rPr>
              <a:t>français</a:t>
            </a:r>
            <a:r>
              <a:rPr lang="fr-BE" sz="2000">
                <a:cs typeface="Calibri"/>
              </a:rPr>
              <a:t>, et en </a:t>
            </a:r>
            <a:r>
              <a:rPr lang="fr-BE" sz="2000">
                <a:solidFill>
                  <a:srgbClr val="FF0000"/>
                </a:solidFill>
                <a:cs typeface="Calibri"/>
              </a:rPr>
              <a:t>langue locale </a:t>
            </a:r>
            <a:r>
              <a:rPr lang="fr-BE" sz="2000">
                <a:cs typeface="Calibri"/>
              </a:rPr>
              <a:t>pour les programmes radio.</a:t>
            </a:r>
          </a:p>
        </p:txBody>
      </p:sp>
      <p:pic>
        <p:nvPicPr>
          <p:cNvPr id="1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F73A4857-F9D7-4409-BD04-52D354C1F7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58" y="89116"/>
            <a:ext cx="1584884" cy="782151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D360223B-9D9E-4EB9-992C-00A59D6A196E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301" y="89115"/>
            <a:ext cx="1918699" cy="782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magine 18" descr="Services écosystémiques et biodiversité | Académie de Clermont-Ferrand">
            <a:extLst>
              <a:ext uri="{FF2B5EF4-FFF2-40B4-BE49-F238E27FC236}">
                <a16:creationId xmlns:a16="http://schemas.microsoft.com/office/drawing/2014/main" id="{92E6E3B8-0C23-4BB3-9808-CE8A91C0A6C5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76"/>
            <a:ext cx="2872041" cy="9452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7427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76621-E1B2-41B5-BC3E-A3ED1D0197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0202" y="2252207"/>
            <a:ext cx="5796393" cy="357496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fr-BE">
                <a:ea typeface="+mn-lt"/>
                <a:cs typeface="+mn-lt"/>
              </a:rPr>
              <a:t>Un document contenant:</a:t>
            </a:r>
            <a:endParaRPr lang="fr-BE"/>
          </a:p>
          <a:p>
            <a:pPr lvl="1"/>
            <a:endParaRPr lang="fr-BE">
              <a:ea typeface="+mn-lt"/>
              <a:cs typeface="+mn-lt"/>
            </a:endParaRPr>
          </a:p>
          <a:p>
            <a:pPr lvl="1">
              <a:buFont typeface="Wingdings" panose="020B0604020202020204" pitchFamily="34" charset="0"/>
              <a:buChar char="ü"/>
            </a:pPr>
            <a:r>
              <a:rPr lang="fr-BE" b="1">
                <a:solidFill>
                  <a:srgbClr val="7030A0"/>
                </a:solidFill>
                <a:ea typeface="+mn-lt"/>
                <a:cs typeface="+mn-lt"/>
              </a:rPr>
              <a:t>An aperçu de la campagne (informations de base et objectif)</a:t>
            </a:r>
            <a:endParaRPr lang="fr-BE" b="1">
              <a:solidFill>
                <a:srgbClr val="7030A0"/>
              </a:solidFill>
              <a:cs typeface="Calibri" panose="020F0502020204030204"/>
            </a:endParaRPr>
          </a:p>
          <a:p>
            <a:pPr lvl="1">
              <a:buFont typeface="Wingdings" panose="020B0604020202020204" pitchFamily="34" charset="0"/>
              <a:buChar char="ü"/>
            </a:pPr>
            <a:r>
              <a:rPr lang="fr-BE" b="1">
                <a:solidFill>
                  <a:srgbClr val="7030A0"/>
                </a:solidFill>
                <a:ea typeface="+mn-lt"/>
                <a:cs typeface="+mn-lt"/>
              </a:rPr>
              <a:t>Une explication détaillée du matériel de campagne</a:t>
            </a:r>
          </a:p>
          <a:p>
            <a:pPr lvl="1">
              <a:buFont typeface="Wingdings" panose="020B0604020202020204" pitchFamily="34" charset="0"/>
              <a:buChar char="ü"/>
            </a:pPr>
            <a:r>
              <a:rPr lang="fr-BE" b="1">
                <a:solidFill>
                  <a:srgbClr val="7030A0"/>
                </a:solidFill>
                <a:ea typeface="+mn-lt"/>
                <a:cs typeface="+mn-lt"/>
              </a:rPr>
              <a:t>Comment participer à la campagne</a:t>
            </a:r>
          </a:p>
          <a:p>
            <a:endParaRPr lang="fr-BE">
              <a:ea typeface="+mn-lt"/>
              <a:cs typeface="+mn-lt"/>
            </a:endParaRPr>
          </a:p>
          <a:p>
            <a:pPr marL="0" indent="0">
              <a:buNone/>
            </a:pPr>
            <a:r>
              <a:rPr lang="fr-BE">
                <a:ea typeface="+mn-lt"/>
                <a:cs typeface="+mn-lt"/>
              </a:rPr>
              <a:t>Disponible en </a:t>
            </a:r>
            <a:r>
              <a:rPr lang="fr-BE">
                <a:solidFill>
                  <a:srgbClr val="7030A0"/>
                </a:solidFill>
                <a:ea typeface="+mn-lt"/>
                <a:cs typeface="+mn-lt"/>
              </a:rPr>
              <a:t>anglais</a:t>
            </a:r>
            <a:r>
              <a:rPr lang="fr-BE">
                <a:ea typeface="+mn-lt"/>
                <a:cs typeface="+mn-lt"/>
              </a:rPr>
              <a:t> et </a:t>
            </a:r>
            <a:r>
              <a:rPr lang="fr-BE">
                <a:solidFill>
                  <a:srgbClr val="7030A0"/>
                </a:solidFill>
                <a:ea typeface="+mn-lt"/>
                <a:cs typeface="+mn-lt"/>
              </a:rPr>
              <a:t>français</a:t>
            </a:r>
            <a:r>
              <a:rPr lang="fr-BE">
                <a:ea typeface="+mn-lt"/>
                <a:cs typeface="+mn-lt"/>
              </a:rPr>
              <a:t> sur le site web de </a:t>
            </a:r>
            <a:r>
              <a:rPr lang="fr-BE" err="1">
                <a:ea typeface="+mn-lt"/>
                <a:cs typeface="+mn-lt"/>
              </a:rPr>
              <a:t>Yenkasa</a:t>
            </a:r>
            <a:r>
              <a:rPr lang="fr-BE">
                <a:ea typeface="+mn-lt"/>
                <a:cs typeface="+mn-lt"/>
              </a:rPr>
              <a:t> </a:t>
            </a:r>
            <a:r>
              <a:rPr lang="fr-BE" err="1">
                <a:ea typeface="+mn-lt"/>
                <a:cs typeface="+mn-lt"/>
              </a:rPr>
              <a:t>Africa</a:t>
            </a:r>
            <a:endParaRPr lang="fr-BE">
              <a:ea typeface="+mn-lt"/>
              <a:cs typeface="+mn-lt"/>
            </a:endParaRPr>
          </a:p>
          <a:p>
            <a:endParaRPr lang="fr-BE">
              <a:ea typeface="+mn-lt"/>
              <a:cs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B72364-B5B6-45F1-B8E0-484260EEA9A2}"/>
              </a:ext>
            </a:extLst>
          </p:cNvPr>
          <p:cNvSpPr txBox="1"/>
          <p:nvPr/>
        </p:nvSpPr>
        <p:spPr>
          <a:xfrm>
            <a:off x="4130637" y="1345291"/>
            <a:ext cx="3823647" cy="4770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cs typeface="Calibri"/>
              </a:rPr>
              <a:t>Document </a:t>
            </a:r>
            <a:r>
              <a:rPr lang="en-US" sz="2400" b="1" err="1">
                <a:cs typeface="Calibri"/>
              </a:rPr>
              <a:t>contextuel</a:t>
            </a:r>
            <a:endParaRPr lang="en-US" sz="2400" b="1"/>
          </a:p>
        </p:txBody>
      </p:sp>
      <p:pic>
        <p:nvPicPr>
          <p:cNvPr id="2" name="Picture 3" descr="A picture containing text, person, indoor, paper&#10;&#10;Description automatically generated">
            <a:extLst>
              <a:ext uri="{FF2B5EF4-FFF2-40B4-BE49-F238E27FC236}">
                <a16:creationId xmlns:a16="http://schemas.microsoft.com/office/drawing/2014/main" id="{AB2BB0AF-DB97-4D04-8239-0D431860A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0362" y="2252207"/>
            <a:ext cx="4597879" cy="3417509"/>
          </a:xfrm>
          <a:prstGeom prst="rect">
            <a:avLst/>
          </a:prstGeom>
        </p:spPr>
      </p:pic>
      <p:pic>
        <p:nvPicPr>
          <p:cNvPr id="8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3B9B20EA-5B98-4640-92D7-59E0E55F52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58" y="89116"/>
            <a:ext cx="1584884" cy="782151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6159F460-6389-42A8-A503-CF16F2BF204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301" y="89115"/>
            <a:ext cx="1918699" cy="782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magine 12" descr="Services écosystémiques et biodiversité | Académie de Clermont-Ferrand">
            <a:extLst>
              <a:ext uri="{FF2B5EF4-FFF2-40B4-BE49-F238E27FC236}">
                <a16:creationId xmlns:a16="http://schemas.microsoft.com/office/drawing/2014/main" id="{FA520F85-659F-4B4C-921A-C1514FA0D5C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76"/>
            <a:ext cx="2872041" cy="9452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13922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T_TYPE" val="ELAT_SHAPE_TO_SKIP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T_TYPE" val="ELAT_SHAPE_TO_SKIP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T_TYPE" val="ELAT_SHAPE_TO_SKIP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T_TYPE" val="ELAT_SHAPE_TO_SKIP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T_TOPIC_TITLE" val="true"/>
  <p:tag name="ELAT_SHAPE_COPY_CHEKER" val="316_19"/>
  <p:tag name="ELATADDIN.CONTENTS.PAGE.COMPONENT.ENTCOMPONENT" val="&lt;?xml version=&quot;1.0&quot; encoding=&quot;utf-8&quot;?&gt;&#10;&lt;EntComponent Id=&quot;316_19&quot;&gt;&#10;  &lt;Components /&gt;&#10;  &lt;States&gt;&#10;    &lt;State Id=&quot;f52ec29f-e37f-4f06-93b1-8429d84e25cf&quot; Label=&quot;Default&quot; X=&quot;75&quot; Y=&quot;70&quot; Width=&quot;1216&quot; Height=&quot;26.657795&quot; Visible=&quot;true&quot; TextAsImage=&quot;false&quot; HasEquation=&quot;false&quot; Required=&quot;true&quot; RotationAngle=&quot;0&quot;&gt;&#10;      &lt;TextBoxes&gt;&#10;        &lt;TextBox X=&quot;0&quot; Y=&quot;0&quot; Width=&quot;232.25&quot; Height=&quot;26.4&quot; CharacterSpacing=&quot;0&quot; LineSpacing=&quot;1&quot; IsTopicTitle=&quot;true&quot;&gt;&lt;![CDATA[&lt;p  style='margin:0em; text-align:left; padding-top:0em; padding-bottom:0em; padding-left:0em; line-height:1.466667em;'&gt;&lt;span style='font-family:Merriweather Sans;line-height:0.611111em; font-size:1.222222em; color:#363636;'&gt;&lt;b&gt;Learning objectives &lt;/b&gt;&lt;/span&gt;&lt;/p&gt;]]&gt;&lt;/TextBox&gt;&#10;      &lt;/TextBoxes&gt;&#10;    &lt;/State&gt;&#10;  &lt;/States&gt;&#10;  &lt;Actions /&gt;&#10;&lt;/EntComponent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T_TOPIC_TITLE" val="true"/>
  <p:tag name="ELAT_SHAPE_COPY_CHEKER" val="316_19"/>
  <p:tag name="ELATADDIN.CONTENTS.PAGE.COMPONENT.ENTCOMPONENT" val="&lt;?xml version=&quot;1.0&quot; encoding=&quot;utf-8&quot;?&gt;&#10;&lt;EntComponent Id=&quot;316_19&quot;&gt;&#10;  &lt;Components /&gt;&#10;  &lt;States&gt;&#10;    &lt;State Id=&quot;f52ec29f-e37f-4f06-93b1-8429d84e25cf&quot; Label=&quot;Default&quot; X=&quot;75&quot; Y=&quot;70&quot; Width=&quot;1216&quot; Height=&quot;26.657795&quot; Visible=&quot;true&quot; TextAsImage=&quot;false&quot; HasEquation=&quot;false&quot; Required=&quot;true&quot; RotationAngle=&quot;0&quot;&gt;&#10;      &lt;TextBoxes&gt;&#10;        &lt;TextBox X=&quot;0&quot; Y=&quot;0&quot; Width=&quot;232.25&quot; Height=&quot;26.4&quot; CharacterSpacing=&quot;0&quot; LineSpacing=&quot;1&quot; IsTopicTitle=&quot;true&quot;&gt;&lt;![CDATA[&lt;p  style='margin:0em; text-align:left; padding-top:0em; padding-bottom:0em; padding-left:0em; line-height:1.466667em;'&gt;&lt;span style='font-family:Merriweather Sans;line-height:0.611111em; font-size:1.222222em; color:#363636;'&gt;&lt;b&gt;Learning objectives &lt;/b&gt;&lt;/span&gt;&lt;/p&gt;]]&gt;&lt;/TextBox&gt;&#10;      &lt;/TextBoxes&gt;&#10;    &lt;/State&gt;&#10;  &lt;/States&gt;&#10;  &lt;Actions /&gt;&#10;&lt;/EntComponent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T_TOPIC_TITLE" val="true"/>
  <p:tag name="ELAT_SHAPE_COPY_CHEKER" val="316_19"/>
  <p:tag name="ELATADDIN.CONTENTS.PAGE.COMPONENT.ENTCOMPONENT" val="&lt;?xml version=&quot;1.0&quot; encoding=&quot;utf-8&quot;?&gt;&#10;&lt;EntComponent Id=&quot;316_19&quot;&gt;&#10;  &lt;Components /&gt;&#10;  &lt;States&gt;&#10;    &lt;State Id=&quot;f52ec29f-e37f-4f06-93b1-8429d84e25cf&quot; Label=&quot;Default&quot; X=&quot;75&quot; Y=&quot;70&quot; Width=&quot;1216&quot; Height=&quot;26.657795&quot; Visible=&quot;true&quot; TextAsImage=&quot;false&quot; HasEquation=&quot;false&quot; Required=&quot;true&quot; RotationAngle=&quot;0&quot;&gt;&#10;      &lt;TextBoxes&gt;&#10;        &lt;TextBox X=&quot;0&quot; Y=&quot;0&quot; Width=&quot;232.25&quot; Height=&quot;26.4&quot; CharacterSpacing=&quot;0&quot; LineSpacing=&quot;1&quot; IsTopicTitle=&quot;true&quot;&gt;&lt;![CDATA[&lt;p  style='margin:0em; text-align:left; padding-top:0em; padding-bottom:0em; padding-left:0em; line-height:1.466667em;'&gt;&lt;span style='font-family:Merriweather Sans;line-height:0.611111em; font-size:1.222222em; color:#363636;'&gt;&lt;b&gt;Learning objectives &lt;/b&gt;&lt;/span&gt;&lt;/p&gt;]]&gt;&lt;/TextBox&gt;&#10;      &lt;/TextBoxes&gt;&#10;    &lt;/State&gt;&#10;  &lt;/States&gt;&#10;  &lt;Actions /&gt;&#10;&lt;/EntComponent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T_TOPIC_TITLE" val="true"/>
  <p:tag name="ELAT_SHAPE_COPY_CHEKER" val="316_19"/>
  <p:tag name="ELATADDIN.CONTENTS.PAGE.COMPONENT.ENTCOMPONENT" val="&lt;?xml version=&quot;1.0&quot; encoding=&quot;utf-8&quot;?&gt;&#10;&lt;EntComponent Id=&quot;316_19&quot;&gt;&#10;  &lt;Components /&gt;&#10;  &lt;States&gt;&#10;    &lt;State Id=&quot;f52ec29f-e37f-4f06-93b1-8429d84e25cf&quot; Label=&quot;Default&quot; X=&quot;75&quot; Y=&quot;70&quot; Width=&quot;1216&quot; Height=&quot;26.657795&quot; Visible=&quot;true&quot; TextAsImage=&quot;false&quot; HasEquation=&quot;false&quot; Required=&quot;true&quot; RotationAngle=&quot;0&quot;&gt;&#10;      &lt;TextBoxes&gt;&#10;        &lt;TextBox X=&quot;0&quot; Y=&quot;0&quot; Width=&quot;232.25&quot; Height=&quot;26.4&quot; CharacterSpacing=&quot;0&quot; LineSpacing=&quot;1&quot; IsTopicTitle=&quot;true&quot;&gt;&lt;![CDATA[&lt;p  style='margin:0em; text-align:left; padding-top:0em; padding-bottom:0em; padding-left:0em; line-height:1.466667em;'&gt;&lt;span style='font-family:Merriweather Sans;line-height:0.611111em; font-size:1.222222em; color:#363636;'&gt;&lt;b&gt;Learning objectives &lt;/b&gt;&lt;/span&gt;&lt;/p&gt;]]&gt;&lt;/TextBox&gt;&#10;      &lt;/TextBoxes&gt;&#10;    &lt;/State&gt;&#10;  &lt;/States&gt;&#10;  &lt;Actions /&gt;&#10;&lt;/EntComponent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IN_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mtClean="0">
            <a:solidFill>
              <a:srgbClr val="000000"/>
            </a:solidFill>
            <a:latin typeface="Merriweather Sans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vert="horz" rtlCol="0">
        <a:spAutoFit/>
      </a:bodyPr>
      <a:lstStyle>
        <a:defPPr>
          <a:defRPr smtClean="0">
            <a:solidFill>
              <a:srgbClr val="000000"/>
            </a:solidFill>
            <a:latin typeface="Merriweather San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776F38EB354046928CD0767F6AE6D4" ma:contentTypeVersion="12" ma:contentTypeDescription="Create a new document." ma:contentTypeScope="" ma:versionID="fb435606d3f042222af9b3a68dc8a0c9">
  <xsd:schema xmlns:xsd="http://www.w3.org/2001/XMLSchema" xmlns:xs="http://www.w3.org/2001/XMLSchema" xmlns:p="http://schemas.microsoft.com/office/2006/metadata/properties" xmlns:ns2="01d5ffe9-cacd-4e39-8b9c-45eb801fb2fa" xmlns:ns3="ff6b29f5-fc0b-47d1-9a5c-ee1d5d9a481d" targetNamespace="http://schemas.microsoft.com/office/2006/metadata/properties" ma:root="true" ma:fieldsID="25b920175fcc2234e9bd15bcac85c7c3" ns2:_="" ns3:_="">
    <xsd:import namespace="01d5ffe9-cacd-4e39-8b9c-45eb801fb2fa"/>
    <xsd:import namespace="ff6b29f5-fc0b-47d1-9a5c-ee1d5d9a48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d5ffe9-cacd-4e39-8b9c-45eb801fb2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6b29f5-fc0b-47d1-9a5c-ee1d5d9a481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f6b29f5-fc0b-47d1-9a5c-ee1d5d9a481d">
      <UserInfo>
        <DisplayName>Brady, Guilherme (PSUF)</DisplayName>
        <AccountId>26</AccountId>
        <AccountType/>
      </UserInfo>
      <UserInfo>
        <DisplayName>Acunzo, Mario (PSUF)</DisplayName>
        <AccountId>24</AccountId>
        <AccountType/>
      </UserInfo>
      <UserInfo>
        <DisplayName>Anaadumba, Peter (FAORAF)</DisplayName>
        <AccountId>16037</AccountId>
        <AccountType/>
      </UserInfo>
      <UserInfo>
        <DisplayName>MezieOsuocha, UlomaPatricia (PSUF)</DisplayName>
        <AccountId>15910</AccountId>
        <AccountType/>
      </UserInfo>
      <UserInfo>
        <DisplayName>Jones, Zoie (FAORAF)</DisplayName>
        <AccountId>16038</AccountId>
        <AccountType/>
      </UserInfo>
      <UserInfo>
        <DisplayName>Diasio, Francesco (PSUF)</DisplayName>
        <AccountId>9256</AccountId>
        <AccountType/>
      </UserInfo>
      <UserInfo>
        <DisplayName>Cerrai, Elena (PSUF)</DisplayName>
        <AccountId>15909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77E30E77-BF30-469F-AF83-8FA69FF54F2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6431322-A26A-400E-9853-B511905CBE2B}">
  <ds:schemaRefs>
    <ds:schemaRef ds:uri="01d5ffe9-cacd-4e39-8b9c-45eb801fb2fa"/>
    <ds:schemaRef ds:uri="ff6b29f5-fc0b-47d1-9a5c-ee1d5d9a481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6D720F5-270E-41A3-A49D-D4DC4DB38AA9}">
  <ds:schemaRefs>
    <ds:schemaRef ds:uri="http://schemas.microsoft.com/office/2006/metadata/properties"/>
    <ds:schemaRef ds:uri="http://schemas.microsoft.com/office/infopath/2007/PartnerControls"/>
    <ds:schemaRef ds:uri="ff6b29f5-fc0b-47d1-9a5c-ee1d5d9a481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22</Slides>
  <Notes>0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MAIN_MASTER</vt:lpstr>
      <vt:lpstr>Campagne régionale de sensibilisation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Matériel de campagne</vt:lpstr>
      <vt:lpstr>PowerPoint Presentation</vt:lpstr>
      <vt:lpstr>Média sociaux</vt:lpstr>
      <vt:lpstr>Vidéo de la campagne</vt:lpstr>
      <vt:lpstr>Vidéo de la campagne</vt:lpstr>
      <vt:lpstr>Histoires d’intérêt humain </vt:lpstr>
      <vt:lpstr>Fiches d’information</vt:lpstr>
      <vt:lpstr>Programmes radio</vt:lpstr>
      <vt:lpstr>Radio Programmes</vt:lpstr>
      <vt:lpstr>Comment accéder, télécharger et partager le matériel de campagne 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 for Development Training</dc:title>
  <dc:creator>Uloma Osuocha</dc:creator>
  <cp:revision>136</cp:revision>
  <dcterms:created xsi:type="dcterms:W3CDTF">2020-10-22T00:33:21Z</dcterms:created>
  <dcterms:modified xsi:type="dcterms:W3CDTF">2021-07-21T14:13:30Z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0x010100DC776F38EB354046928CD0767F6AE6D4</vt:lpwstr>
  </property>
</Properties>
</file>