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qdq8oLA8Cm34IWlsh8YGTL4K2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2" name="Google Shape;22;p4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body" idx="1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 rot="5400000">
            <a:off x="7160640" y="1979039"/>
            <a:ext cx="5757421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 rot="5400000">
            <a:off x="1826639" y="-573661"/>
            <a:ext cx="5757422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 b="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2" name="Google Shape;42;p7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109727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3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4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0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1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2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8" name="Google Shape;78;p12"/>
          <p:cNvPicPr preferRelativeResize="0">
            <a:picLocks noGrp="1"/>
          </p:cNvPicPr>
          <p:nvPr>
            <p:ph type="pic" idx="2"/>
          </p:nvPr>
        </p:nvPicPr>
        <p:blipFill/>
        <p:spPr>
          <a:xfrm>
            <a:off x="15" y="0"/>
            <a:ext cx="12191985" cy="4915076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</p:pic>
      <p:sp>
        <p:nvSpPr>
          <p:cNvPr id="79" name="Google Shape;79;p12"/>
          <p:cNvSpPr txBox="1">
            <a:spLocks noGrp="1"/>
          </p:cNvSpPr>
          <p:nvPr>
            <p:ph type="body" idx="1"/>
          </p:nvPr>
        </p:nvSpPr>
        <p:spPr>
          <a:xfrm>
            <a:off x="1097280" y="5907023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3"/>
          <p:cNvSpPr/>
          <p:nvPr/>
        </p:nvSpPr>
        <p:spPr>
          <a:xfrm>
            <a:off x="0" y="6334316"/>
            <a:ext cx="12192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3" name="Google Shape;13;p3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ctrTitle"/>
          </p:nvPr>
        </p:nvSpPr>
        <p:spPr>
          <a:xfrm>
            <a:off x="275924" y="2497755"/>
            <a:ext cx="11864741" cy="1957863"/>
          </a:xfrm>
          <a:prstGeom prst="rect">
            <a:avLst/>
          </a:prstGeom>
          <a:solidFill>
            <a:schemeClr val="lt1"/>
          </a:solidFill>
          <a:ln w="158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4B469"/>
              </a:buClr>
              <a:buSzPts val="5400"/>
              <a:buFont typeface="Arial"/>
              <a:buNone/>
            </a:pPr>
            <a:r>
              <a:rPr lang="en-US" sz="5400" b="1">
                <a:solidFill>
                  <a:srgbClr val="F4B469"/>
                </a:solidFill>
                <a:latin typeface="Arial"/>
                <a:ea typeface="Arial"/>
                <a:cs typeface="Arial"/>
                <a:sym typeface="Arial"/>
              </a:rPr>
              <a:t>Advancing </a:t>
            </a:r>
            <a:r>
              <a:rPr lang="en-US" sz="54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Rural Communication Service</a:t>
            </a:r>
            <a:r>
              <a:rPr lang="en-US" sz="5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1">
                <a:solidFill>
                  <a:srgbClr val="F4B469"/>
                </a:solidFill>
                <a:latin typeface="Arial"/>
                <a:ea typeface="Arial"/>
                <a:cs typeface="Arial"/>
                <a:sym typeface="Arial"/>
              </a:rPr>
              <a:t>in Africa</a:t>
            </a:r>
            <a:endParaRPr/>
          </a:p>
        </p:txBody>
      </p:sp>
      <p:sp>
        <p:nvSpPr>
          <p:cNvPr id="102" name="Google Shape;102;p1"/>
          <p:cNvSpPr txBox="1">
            <a:spLocks noGrp="1"/>
          </p:cNvSpPr>
          <p:nvPr>
            <p:ph type="subTitle" idx="1"/>
          </p:nvPr>
        </p:nvSpPr>
        <p:spPr>
          <a:xfrm>
            <a:off x="327259" y="4455619"/>
            <a:ext cx="11762072" cy="130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b="1" i="0" u="none" strike="noStrike">
                <a:solidFill>
                  <a:srgbClr val="F4B469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800" b="1">
                <a:solidFill>
                  <a:srgbClr val="F4B469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US" sz="1800" b="1" i="0" u="none" strike="noStrike">
                <a:solidFill>
                  <a:srgbClr val="F4B469"/>
                </a:solidFill>
                <a:latin typeface="Arial"/>
                <a:ea typeface="Arial"/>
                <a:cs typeface="Arial"/>
                <a:sym typeface="Arial"/>
              </a:rPr>
              <a:t> NOVEMBER 2021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None/>
            </a:pPr>
            <a:r>
              <a:rPr lang="en-US" sz="1800" b="1" i="0" u="none" strike="noStrike">
                <a:solidFill>
                  <a:srgbClr val="AB620D"/>
                </a:solidFill>
                <a:latin typeface="Arial"/>
                <a:ea typeface="Arial"/>
                <a:cs typeface="Arial"/>
                <a:sym typeface="Arial"/>
              </a:rPr>
              <a:t>2:00PM (CET)</a:t>
            </a:r>
            <a:endParaRPr b="1">
              <a:solidFill>
                <a:srgbClr val="AB62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1" descr="A picture containing text, clipar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10425" y="1360850"/>
            <a:ext cx="2547075" cy="1124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" descr="Logo, company nam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25993" y="1165622"/>
            <a:ext cx="2673722" cy="1319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" descr="Graphical user interface, text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199" y="1208451"/>
            <a:ext cx="3521275" cy="1421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6" name="Google Shape;106;p1"/>
          <p:cNvCxnSpPr/>
          <p:nvPr/>
        </p:nvCxnSpPr>
        <p:spPr>
          <a:xfrm rot="10800000" flipH="1">
            <a:off x="327259" y="4455619"/>
            <a:ext cx="11271183" cy="1"/>
          </a:xfrm>
          <a:prstGeom prst="straightConnector1">
            <a:avLst/>
          </a:prstGeom>
          <a:noFill/>
          <a:ln w="25400" cap="flat" cmpd="sng">
            <a:solidFill>
              <a:srgbClr val="AB620D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" descr="A picture containing text, clipar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39363" y="5731376"/>
            <a:ext cx="1211540" cy="486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" descr="Graphical user interface, tex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4604" y="5698113"/>
            <a:ext cx="1554234" cy="6276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" descr="Logo, company name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7579" y="5632568"/>
            <a:ext cx="1271784" cy="62763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143780" y="2158409"/>
            <a:ext cx="9473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Participatory design of campaign, selecting themes and key messages; development of radio spots and backgrounder packaged with radio scripts and news stories</a:t>
            </a:r>
            <a:br>
              <a:rPr lang="en-CA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CA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CA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Shared with Farm Radio’s network of more than 1,000 radio partners</a:t>
            </a:r>
            <a:r>
              <a:rPr lang="en-CA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CA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579" y="3538979"/>
            <a:ext cx="7032657" cy="272122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CA" sz="3600" dirty="0" smtClean="0">
                <a:solidFill>
                  <a:schemeClr val="accent1">
                    <a:lumMod val="75000"/>
                  </a:schemeClr>
                </a:solidFill>
              </a:rPr>
              <a:t>2020 campaign for UNDFF</a:t>
            </a:r>
            <a:endParaRPr lang="en-CA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06118" y="3657600"/>
            <a:ext cx="31197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air from late July to Oct 16, World Food Day.</a:t>
            </a:r>
          </a:p>
          <a:p>
            <a:endParaRPr lang="en-CA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CA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110 stations </a:t>
            </a:r>
            <a:r>
              <a:rPr lang="en-CA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participating fro 13 countries </a:t>
            </a:r>
          </a:p>
          <a:p>
            <a:endParaRPr lang="en-CA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CA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Estimated 29 million potential audience (6 million potential rural listeners)</a:t>
            </a:r>
            <a:endParaRPr lang="en-CA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solidFill>
                  <a:schemeClr val="accent1">
                    <a:lumMod val="75000"/>
                  </a:schemeClr>
                </a:solidFill>
              </a:rPr>
              <a:t>Being a Voice for Family Farmers</a:t>
            </a:r>
            <a:endParaRPr lang="en-CA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7280" y="2159377"/>
            <a:ext cx="9601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Radio broadcasters and other media actors are invited to participate in the campaign by: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broadcasting the campaign materials,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talking about the UNDFF,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interviewing farmers and farmer organizations,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putting farmer priorities at the core of their programming, 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promoting themselves as a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“voice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family farmers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.”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110 radio stations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participated from 13 countries</a:t>
            </a:r>
          </a:p>
          <a:p>
            <a:pPr fontAlgn="base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Estimated potential listenership of 29 million (6 million rural) for just 21 of the stations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85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chemeClr val="accent1">
                    <a:lumMod val="75000"/>
                  </a:schemeClr>
                </a:solidFill>
              </a:rPr>
              <a:t>Feedback on Voice for Family Farmers campaign</a:t>
            </a:r>
            <a:endParaRPr lang="en-CA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22744" y="2381693"/>
            <a:ext cx="99946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Radio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Paon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DRC indicated, « Les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agriculteurs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ont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félicite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cette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initiative et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ont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suggère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que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partage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de face a  face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mûrissent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collaboration avec les associations des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agriculteurs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nous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avons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organisé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des tables rondes. Pas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moins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500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agriculteurs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ont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interagi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appel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et  SMS et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boite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suggestions. » </a:t>
            </a:r>
            <a:r>
              <a:rPr lang="en-CA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(Translation : Farmers commended this initiative and suggested that face-to-face sharing would enrich it. In collaboration with farmers' association, we organized round tables. No less than 500 farmers interacted by call-in, SMS, and suggestion box</a:t>
            </a:r>
            <a:r>
              <a:rPr lang="en-CA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.)</a:t>
            </a:r>
          </a:p>
          <a:p>
            <a:pPr>
              <a:spcAft>
                <a:spcPts val="1200"/>
              </a:spcAft>
            </a:pPr>
            <a:endParaRPr lang="en-CA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Radio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Baoulé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Mali said, « Les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agriculteurs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apprécient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les messages et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sont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heureux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d'être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associe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à un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tel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programme.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Rarement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on les fait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agir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sur des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sujets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qui les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concernent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 les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valorisent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selon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CA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eux</a:t>
            </a:r>
            <a:r>
              <a:rPr lang="en-C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 » </a:t>
            </a:r>
            <a:r>
              <a:rPr lang="en-CA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(Translation : Farmers appreciate the messages and are happy to be associated with such a program. Rarely they are made to act on subjects which concern and value them, they say.)</a:t>
            </a:r>
          </a:p>
        </p:txBody>
      </p:sp>
    </p:spTree>
    <p:extLst>
      <p:ext uri="{BB962C8B-B14F-4D97-AF65-F5344CB8AC3E}">
        <p14:creationId xmlns:p14="http://schemas.microsoft.com/office/powerpoint/2010/main" val="34795520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355</Words>
  <Application>Microsoft Office PowerPoint</Application>
  <PresentationFormat>Widescreen</PresentationFormat>
  <Paragraphs>25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Retrospect</vt:lpstr>
      <vt:lpstr>Advancing Rural Communication Service in Africa</vt:lpstr>
      <vt:lpstr>2020 campaign for UNDFF</vt:lpstr>
      <vt:lpstr>Being a Voice for Family Farmers</vt:lpstr>
      <vt:lpstr>Feedback on Voice for Family Farmers campaign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Advancing Rural Communication Service in Africa</dc:title>
  <dc:creator>Uloma MezieOsuocha</dc:creator>
  <cp:lastModifiedBy>Kathryn Burnham</cp:lastModifiedBy>
  <cp:revision>6</cp:revision>
  <dcterms:created xsi:type="dcterms:W3CDTF">2021-11-15T09:40:44Z</dcterms:created>
  <dcterms:modified xsi:type="dcterms:W3CDTF">2021-11-22T21:25:31Z</dcterms:modified>
</cp:coreProperties>
</file>