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56" r:id="rId6"/>
    <p:sldId id="340" r:id="rId7"/>
    <p:sldId id="375" r:id="rId8"/>
    <p:sldId id="351" r:id="rId9"/>
    <p:sldId id="381" r:id="rId10"/>
    <p:sldId id="366" r:id="rId11"/>
    <p:sldId id="382" r:id="rId12"/>
    <p:sldId id="383" r:id="rId13"/>
    <p:sldId id="365" r:id="rId14"/>
    <p:sldId id="363" r:id="rId15"/>
    <p:sldId id="361" r:id="rId16"/>
    <p:sldId id="368" r:id="rId17"/>
    <p:sldId id="376" r:id="rId18"/>
    <p:sldId id="367" r:id="rId19"/>
    <p:sldId id="356" r:id="rId20"/>
    <p:sldId id="3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San Marco" initials="SSM" lastIdx="1" clrIdx="0">
    <p:extLst>
      <p:ext uri="{19B8F6BF-5375-455C-9EA6-DF929625EA0E}">
        <p15:presenceInfo xmlns:p15="http://schemas.microsoft.com/office/powerpoint/2012/main" userId="0148818763b84498" providerId="Windows Live"/>
      </p:ext>
    </p:extLst>
  </p:cmAuthor>
  <p:cmAuthor id="2" name="SanMarco, Silvia (PSUF)" initials="S(" lastIdx="2" clrIdx="1">
    <p:extLst>
      <p:ext uri="{19B8F6BF-5375-455C-9EA6-DF929625EA0E}">
        <p15:presenceInfo xmlns:p15="http://schemas.microsoft.com/office/powerpoint/2012/main" userId="S::silvia.sanmarco@fao.org::ac19e4b7-a106-43c5-88ef-08b40570cc51" providerId="AD"/>
      </p:ext>
    </p:extLst>
  </p:cmAuthor>
  <p:cmAuthor id="3" name="MezieOsuocha, UlomaPatricia (PSUF)" initials="M(" lastIdx="1" clrIdx="2">
    <p:extLst>
      <p:ext uri="{19B8F6BF-5375-455C-9EA6-DF929625EA0E}">
        <p15:presenceInfo xmlns:p15="http://schemas.microsoft.com/office/powerpoint/2012/main" userId="S::uloma.mezieosuocha@fao.org::f0a8c6e1-eea7-44cb-b5d9-763abec816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60093"/>
    <a:srgbClr val="FF3F3F"/>
    <a:srgbClr val="ED7D31"/>
    <a:srgbClr val="70AD47"/>
    <a:srgbClr val="F5496E"/>
    <a:srgbClr val="FFC000"/>
    <a:srgbClr val="CC0000"/>
    <a:srgbClr val="A5A5A5"/>
    <a:srgbClr val="96F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3D59C-6C26-E2B2-787E-C2B8E29C8FB6}" v="1086" dt="2021-07-15T10:11:08.893"/>
    <p1510:client id="{12245680-7BC4-8649-D725-56552A440E88}" v="47" dt="2021-11-23T10:25:21.646"/>
    <p1510:client id="{2473F6E5-C697-8926-A444-1297850CF9D0}" v="224" dt="2021-07-16T09:41:48.218"/>
    <p1510:client id="{53A31531-7B56-EE44-CAFF-9F715342A0DE}" v="60" dt="2021-07-16T09:29:56.037"/>
    <p1510:client id="{8A7618F0-BFD8-C1BA-3B04-4C08D98158F8}" v="19" dt="2021-07-21T14:13:30.347"/>
    <p1510:client id="{9BED7C63-E45D-4CF6-3753-34600FB09C41}" v="184" dt="2021-11-23T10:10:21.447"/>
    <p1510:client id="{9C76C1C0-2324-4938-FB20-1376D7EAC880}" v="4" dt="2021-07-16T15:04:48.933"/>
    <p1510:client id="{A59C36BE-C533-0A32-153D-CB7EF342BB8B}" v="4066" dt="2021-07-14T14:44:10.667"/>
    <p1510:client id="{B5DCC505-4536-AF70-9F5B-9E46ED0F2157}" v="980" dt="2021-07-16T13:04:31.249"/>
    <p1510:client id="{BB48F534-213D-5F46-6AD7-59A7D63C0710}" v="45" dt="2021-11-22T12:27:59.221"/>
    <p1510:client id="{D902C2BC-E724-905E-4DB4-CFB0219E700E}" v="584" dt="2021-07-14T16:10:15.692"/>
    <p1510:client id="{E5FBF917-F108-A96D-8E7E-C2548D61BFC7}" v="465" dt="2021-07-14T14:59:20.190"/>
    <p1510:client id="{F019F497-6F66-08F3-2A41-515EAD51E428}" v="69" dt="2021-11-22T11:20:49.117"/>
    <p1510:client id="{F7B10EDF-F117-1077-C00E-29DD93F41EE4}" v="7" dt="2021-07-16T14:47:05.361"/>
    <p1510:client id="{FE474D34-25A0-43CE-AFD1-9747334C93DB}" v="427" dt="2021-11-22T13:20:04.63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sio, Francesco (PSUF)" userId="S::francesco.diasio@fao.org::3de3f850-87e0-415f-b0d8-a671da894bc2" providerId="AD" clId="Web-{9BED7C63-E45D-4CF6-3753-34600FB09C41}"/>
    <pc:docChg chg="modSld">
      <pc:chgData name="Diasio, Francesco (PSUF)" userId="S::francesco.diasio@fao.org::3de3f850-87e0-415f-b0d8-a671da894bc2" providerId="AD" clId="Web-{9BED7C63-E45D-4CF6-3753-34600FB09C41}" dt="2021-11-23T10:10:21.447" v="107" actId="14100"/>
      <pc:docMkLst>
        <pc:docMk/>
      </pc:docMkLst>
      <pc:sldChg chg="modSp">
        <pc:chgData name="Diasio, Francesco (PSUF)" userId="S::francesco.diasio@fao.org::3de3f850-87e0-415f-b0d8-a671da894bc2" providerId="AD" clId="Web-{9BED7C63-E45D-4CF6-3753-34600FB09C41}" dt="2021-11-23T09:49:17.895" v="53" actId="20577"/>
        <pc:sldMkLst>
          <pc:docMk/>
          <pc:sldMk cId="1208123456" sldId="256"/>
        </pc:sldMkLst>
        <pc:spChg chg="mod">
          <ac:chgData name="Diasio, Francesco (PSUF)" userId="S::francesco.diasio@fao.org::3de3f850-87e0-415f-b0d8-a671da894bc2" providerId="AD" clId="Web-{9BED7C63-E45D-4CF6-3753-34600FB09C41}" dt="2021-11-23T09:49:17.895" v="53" actId="20577"/>
          <ac:spMkLst>
            <pc:docMk/>
            <pc:sldMk cId="1208123456" sldId="256"/>
            <ac:spMk id="2" creationId="{5BCDD16F-D1ED-4DDE-BB19-80FBF9AA8309}"/>
          </ac:spMkLst>
        </pc:spChg>
      </pc:sldChg>
      <pc:sldChg chg="modSp">
        <pc:chgData name="Diasio, Francesco (PSUF)" userId="S::francesco.diasio@fao.org::3de3f850-87e0-415f-b0d8-a671da894bc2" providerId="AD" clId="Web-{9BED7C63-E45D-4CF6-3753-34600FB09C41}" dt="2021-11-23T09:50:48.646" v="81"/>
        <pc:sldMkLst>
          <pc:docMk/>
          <pc:sldMk cId="4101756042" sldId="340"/>
        </pc:sldMkLst>
        <pc:graphicFrameChg chg="mod modGraphic">
          <ac:chgData name="Diasio, Francesco (PSUF)" userId="S::francesco.diasio@fao.org::3de3f850-87e0-415f-b0d8-a671da894bc2" providerId="AD" clId="Web-{9BED7C63-E45D-4CF6-3753-34600FB09C41}" dt="2021-11-23T09:50:48.646" v="81"/>
          <ac:graphicFrameMkLst>
            <pc:docMk/>
            <pc:sldMk cId="4101756042" sldId="340"/>
            <ac:graphicFrameMk id="3" creationId="{CEAC414C-7D60-48EF-9ED9-3F2D882C8F6E}"/>
          </ac:graphicFrameMkLst>
        </pc:graphicFrameChg>
      </pc:sldChg>
      <pc:sldChg chg="modSp">
        <pc:chgData name="Diasio, Francesco (PSUF)" userId="S::francesco.diasio@fao.org::3de3f850-87e0-415f-b0d8-a671da894bc2" providerId="AD" clId="Web-{9BED7C63-E45D-4CF6-3753-34600FB09C41}" dt="2021-11-23T09:56:20.699" v="88" actId="20577"/>
        <pc:sldMkLst>
          <pc:docMk/>
          <pc:sldMk cId="789548644" sldId="351"/>
        </pc:sldMkLst>
        <pc:spChg chg="mod">
          <ac:chgData name="Diasio, Francesco (PSUF)" userId="S::francesco.diasio@fao.org::3de3f850-87e0-415f-b0d8-a671da894bc2" providerId="AD" clId="Web-{9BED7C63-E45D-4CF6-3753-34600FB09C41}" dt="2021-11-23T09:56:20.699" v="88" actId="20577"/>
          <ac:spMkLst>
            <pc:docMk/>
            <pc:sldMk cId="789548644" sldId="351"/>
            <ac:spMk id="22" creationId="{90829D90-DBCF-42E6-AD71-322ADFE33B2C}"/>
          </ac:spMkLst>
        </pc:spChg>
      </pc:sldChg>
      <pc:sldChg chg="modSp">
        <pc:chgData name="Diasio, Francesco (PSUF)" userId="S::francesco.diasio@fao.org::3de3f850-87e0-415f-b0d8-a671da894bc2" providerId="AD" clId="Web-{9BED7C63-E45D-4CF6-3753-34600FB09C41}" dt="2021-11-23T10:07:15.990" v="91" actId="20577"/>
        <pc:sldMkLst>
          <pc:docMk/>
          <pc:sldMk cId="627427253" sldId="365"/>
        </pc:sldMkLst>
        <pc:spChg chg="mod">
          <ac:chgData name="Diasio, Francesco (PSUF)" userId="S::francesco.diasio@fao.org::3de3f850-87e0-415f-b0d8-a671da894bc2" providerId="AD" clId="Web-{9BED7C63-E45D-4CF6-3753-34600FB09C41}" dt="2021-11-23T10:07:15.990" v="91" actId="20577"/>
          <ac:spMkLst>
            <pc:docMk/>
            <pc:sldMk cId="627427253" sldId="365"/>
            <ac:spMk id="14" creationId="{5E54D4D7-EF7B-4F60-8E97-31C9BE21FE18}"/>
          </ac:spMkLst>
        </pc:spChg>
      </pc:sldChg>
      <pc:sldChg chg="delSp modSp">
        <pc:chgData name="Diasio, Francesco (PSUF)" userId="S::francesco.diasio@fao.org::3de3f850-87e0-415f-b0d8-a671da894bc2" providerId="AD" clId="Web-{9BED7C63-E45D-4CF6-3753-34600FB09C41}" dt="2021-11-23T10:10:21.447" v="107" actId="14100"/>
        <pc:sldMkLst>
          <pc:docMk/>
          <pc:sldMk cId="328208696" sldId="368"/>
        </pc:sldMkLst>
        <pc:spChg chg="del mod">
          <ac:chgData name="Diasio, Francesco (PSUF)" userId="S::francesco.diasio@fao.org::3de3f850-87e0-415f-b0d8-a671da894bc2" providerId="AD" clId="Web-{9BED7C63-E45D-4CF6-3753-34600FB09C41}" dt="2021-11-23T10:10:15.275" v="106"/>
          <ac:spMkLst>
            <pc:docMk/>
            <pc:sldMk cId="328208696" sldId="368"/>
            <ac:spMk id="11" creationId="{341E4CCE-8128-4349-983D-9233475E346C}"/>
          </ac:spMkLst>
        </pc:spChg>
        <pc:spChg chg="mod">
          <ac:chgData name="Diasio, Francesco (PSUF)" userId="S::francesco.diasio@fao.org::3de3f850-87e0-415f-b0d8-a671da894bc2" providerId="AD" clId="Web-{9BED7C63-E45D-4CF6-3753-34600FB09C41}" dt="2021-11-23T10:10:21.447" v="107" actId="14100"/>
          <ac:spMkLst>
            <pc:docMk/>
            <pc:sldMk cId="328208696" sldId="368"/>
            <ac:spMk id="13" creationId="{713AD3E4-989A-4F29-BBB9-649EB5084991}"/>
          </ac:spMkLst>
        </pc:spChg>
        <pc:spChg chg="mod">
          <ac:chgData name="Diasio, Francesco (PSUF)" userId="S::francesco.diasio@fao.org::3de3f850-87e0-415f-b0d8-a671da894bc2" providerId="AD" clId="Web-{9BED7C63-E45D-4CF6-3753-34600FB09C41}" dt="2021-11-23T10:09:05.555" v="95" actId="1076"/>
          <ac:spMkLst>
            <pc:docMk/>
            <pc:sldMk cId="328208696" sldId="368"/>
            <ac:spMk id="15" creationId="{D2364492-E2E3-4462-9575-A7AA93157C4C}"/>
          </ac:spMkLst>
        </pc:spChg>
      </pc:sldChg>
      <pc:sldChg chg="modSp">
        <pc:chgData name="Diasio, Francesco (PSUF)" userId="S::francesco.diasio@fao.org::3de3f850-87e0-415f-b0d8-a671da894bc2" providerId="AD" clId="Web-{9BED7C63-E45D-4CF6-3753-34600FB09C41}" dt="2021-11-23T09:54:20.337" v="84" actId="20577"/>
        <pc:sldMkLst>
          <pc:docMk/>
          <pc:sldMk cId="492664133" sldId="375"/>
        </pc:sldMkLst>
        <pc:spChg chg="mod">
          <ac:chgData name="Diasio, Francesco (PSUF)" userId="S::francesco.diasio@fao.org::3de3f850-87e0-415f-b0d8-a671da894bc2" providerId="AD" clId="Web-{9BED7C63-E45D-4CF6-3753-34600FB09C41}" dt="2021-11-23T09:54:20.337" v="84" actId="20577"/>
          <ac:spMkLst>
            <pc:docMk/>
            <pc:sldMk cId="492664133" sldId="375"/>
            <ac:spMk id="4" creationId="{342FAD10-7E66-4FC4-A386-C622C09CB2D8}"/>
          </ac:spMkLst>
        </pc:spChg>
      </pc:sldChg>
      <pc:sldChg chg="addSp modSp">
        <pc:chgData name="Diasio, Francesco (PSUF)" userId="S::francesco.diasio@fao.org::3de3f850-87e0-415f-b0d8-a671da894bc2" providerId="AD" clId="Web-{9BED7C63-E45D-4CF6-3753-34600FB09C41}" dt="2021-11-23T09:48:32.082" v="48" actId="20577"/>
        <pc:sldMkLst>
          <pc:docMk/>
          <pc:sldMk cId="455966591" sldId="383"/>
        </pc:sldMkLst>
        <pc:spChg chg="add mod">
          <ac:chgData name="Diasio, Francesco (PSUF)" userId="S::francesco.diasio@fao.org::3de3f850-87e0-415f-b0d8-a671da894bc2" providerId="AD" clId="Web-{9BED7C63-E45D-4CF6-3753-34600FB09C41}" dt="2021-11-23T09:48:32.082" v="48" actId="20577"/>
          <ac:spMkLst>
            <pc:docMk/>
            <pc:sldMk cId="455966591" sldId="383"/>
            <ac:spMk id="2" creationId="{02CBA1F7-3845-4FE3-81AB-32EE51C4B72E}"/>
          </ac:spMkLst>
        </pc:spChg>
      </pc:sldChg>
    </pc:docChg>
  </pc:docChgLst>
  <pc:docChgLst>
    <pc:chgData name="Diasio, Francesco (PSUF)" userId="S::francesco.diasio@fao.org::3de3f850-87e0-415f-b0d8-a671da894bc2" providerId="AD" clId="Web-{BB48F534-213D-5F46-6AD7-59A7D63C0710}"/>
    <pc:docChg chg="modSld">
      <pc:chgData name="Diasio, Francesco (PSUF)" userId="S::francesco.diasio@fao.org::3de3f850-87e0-415f-b0d8-a671da894bc2" providerId="AD" clId="Web-{BB48F534-213D-5F46-6AD7-59A7D63C0710}" dt="2021-11-22T12:27:59.221" v="17" actId="1076"/>
      <pc:docMkLst>
        <pc:docMk/>
      </pc:docMkLst>
      <pc:sldChg chg="addSp delSp modSp">
        <pc:chgData name="Diasio, Francesco (PSUF)" userId="S::francesco.diasio@fao.org::3de3f850-87e0-415f-b0d8-a671da894bc2" providerId="AD" clId="Web-{BB48F534-213D-5F46-6AD7-59A7D63C0710}" dt="2021-11-22T12:27:59.221" v="17" actId="1076"/>
        <pc:sldMkLst>
          <pc:docMk/>
          <pc:sldMk cId="4101756042" sldId="340"/>
        </pc:sldMkLst>
        <pc:spChg chg="del">
          <ac:chgData name="Diasio, Francesco (PSUF)" userId="S::francesco.diasio@fao.org::3de3f850-87e0-415f-b0d8-a671da894bc2" providerId="AD" clId="Web-{BB48F534-213D-5F46-6AD7-59A7D63C0710}" dt="2021-11-22T12:26:16.031" v="2"/>
          <ac:spMkLst>
            <pc:docMk/>
            <pc:sldMk cId="4101756042" sldId="340"/>
            <ac:spMk id="4" creationId="{B5CE47A2-C683-4C2C-A79F-A7774038E42C}"/>
          </ac:spMkLst>
        </pc:spChg>
        <pc:spChg chg="add del">
          <ac:chgData name="Diasio, Francesco (PSUF)" userId="S::francesco.diasio@fao.org::3de3f850-87e0-415f-b0d8-a671da894bc2" providerId="AD" clId="Web-{BB48F534-213D-5F46-6AD7-59A7D63C0710}" dt="2021-11-22T12:27:33.001" v="14"/>
          <ac:spMkLst>
            <pc:docMk/>
            <pc:sldMk cId="4101756042" sldId="340"/>
            <ac:spMk id="5" creationId="{6D430290-4FC4-44CC-8DB3-088E662547D3}"/>
          </ac:spMkLst>
        </pc:spChg>
        <pc:spChg chg="del mod">
          <ac:chgData name="Diasio, Francesco (PSUF)" userId="S::francesco.diasio@fao.org::3de3f850-87e0-415f-b0d8-a671da894bc2" providerId="AD" clId="Web-{BB48F534-213D-5F46-6AD7-59A7D63C0710}" dt="2021-11-22T12:26:24.703" v="4"/>
          <ac:spMkLst>
            <pc:docMk/>
            <pc:sldMk cId="4101756042" sldId="340"/>
            <ac:spMk id="20" creationId="{0F84F415-19A7-434B-B8F4-EC661369E2E7}"/>
          </ac:spMkLst>
        </pc:spChg>
        <pc:graphicFrameChg chg="add mod modGraphic">
          <ac:chgData name="Diasio, Francesco (PSUF)" userId="S::francesco.diasio@fao.org::3de3f850-87e0-415f-b0d8-a671da894bc2" providerId="AD" clId="Web-{BB48F534-213D-5F46-6AD7-59A7D63C0710}" dt="2021-11-22T12:27:59.221" v="17" actId="1076"/>
          <ac:graphicFrameMkLst>
            <pc:docMk/>
            <pc:sldMk cId="4101756042" sldId="340"/>
            <ac:graphicFrameMk id="3" creationId="{CEAC414C-7D60-48EF-9ED9-3F2D882C8F6E}"/>
          </ac:graphicFrameMkLst>
        </pc:graphicFrameChg>
        <pc:picChg chg="del">
          <ac:chgData name="Diasio, Francesco (PSUF)" userId="S::francesco.diasio@fao.org::3de3f850-87e0-415f-b0d8-a671da894bc2" providerId="AD" clId="Web-{BB48F534-213D-5F46-6AD7-59A7D63C0710}" dt="2021-11-22T12:26:18.218" v="3"/>
          <ac:picMkLst>
            <pc:docMk/>
            <pc:sldMk cId="4101756042" sldId="340"/>
            <ac:picMk id="10" creationId="{C31280F7-8C72-40E9-80B8-91E6ECE319C6}"/>
          </ac:picMkLst>
        </pc:picChg>
      </pc:sldChg>
    </pc:docChg>
  </pc:docChgLst>
  <pc:docChgLst>
    <pc:chgData name="MezieOsuocha, UlomaPatricia (PSUF)" userId="S::uloma.mezieosuocha@fao.org::f0a8c6e1-eea7-44cb-b5d9-763abec816b9" providerId="AD" clId="Web-{12245680-7BC4-8649-D725-56552A440E88}"/>
    <pc:docChg chg="modSld">
      <pc:chgData name="MezieOsuocha, UlomaPatricia (PSUF)" userId="S::uloma.mezieosuocha@fao.org::f0a8c6e1-eea7-44cb-b5d9-763abec816b9" providerId="AD" clId="Web-{12245680-7BC4-8649-D725-56552A440E88}" dt="2021-11-23T10:25:21.646" v="41" actId="14100"/>
      <pc:docMkLst>
        <pc:docMk/>
      </pc:docMkLst>
      <pc:sldChg chg="modSp">
        <pc:chgData name="MezieOsuocha, UlomaPatricia (PSUF)" userId="S::uloma.mezieosuocha@fao.org::f0a8c6e1-eea7-44cb-b5d9-763abec816b9" providerId="AD" clId="Web-{12245680-7BC4-8649-D725-56552A440E88}" dt="2021-11-23T10:19:42.764" v="3"/>
        <pc:sldMkLst>
          <pc:docMk/>
          <pc:sldMk cId="4101756042" sldId="340"/>
        </pc:sldMkLst>
        <pc:graphicFrameChg chg="mod modGraphic">
          <ac:chgData name="MezieOsuocha, UlomaPatricia (PSUF)" userId="S::uloma.mezieosuocha@fao.org::f0a8c6e1-eea7-44cb-b5d9-763abec816b9" providerId="AD" clId="Web-{12245680-7BC4-8649-D725-56552A440E88}" dt="2021-11-23T10:19:42.764" v="3"/>
          <ac:graphicFrameMkLst>
            <pc:docMk/>
            <pc:sldMk cId="4101756042" sldId="340"/>
            <ac:graphicFrameMk id="3" creationId="{CEAC414C-7D60-48EF-9ED9-3F2D882C8F6E}"/>
          </ac:graphicFrameMkLst>
        </pc:graphicFrameChg>
      </pc:sldChg>
      <pc:sldChg chg="addSp delSp modSp">
        <pc:chgData name="MezieOsuocha, UlomaPatricia (PSUF)" userId="S::uloma.mezieosuocha@fao.org::f0a8c6e1-eea7-44cb-b5d9-763abec816b9" providerId="AD" clId="Web-{12245680-7BC4-8649-D725-56552A440E88}" dt="2021-11-23T10:25:21.646" v="41" actId="14100"/>
        <pc:sldMkLst>
          <pc:docMk/>
          <pc:sldMk cId="1855705554" sldId="356"/>
        </pc:sldMkLst>
        <pc:picChg chg="add mod">
          <ac:chgData name="MezieOsuocha, UlomaPatricia (PSUF)" userId="S::uloma.mezieosuocha@fao.org::f0a8c6e1-eea7-44cb-b5d9-763abec816b9" providerId="AD" clId="Web-{12245680-7BC4-8649-D725-56552A440E88}" dt="2021-11-23T10:25:21.646" v="41" actId="14100"/>
          <ac:picMkLst>
            <pc:docMk/>
            <pc:sldMk cId="1855705554" sldId="356"/>
            <ac:picMk id="2" creationId="{DDB4F595-A448-4EDD-9A09-79876B1DBBBB}"/>
          </ac:picMkLst>
        </pc:picChg>
        <pc:picChg chg="del">
          <ac:chgData name="MezieOsuocha, UlomaPatricia (PSUF)" userId="S::uloma.mezieosuocha@fao.org::f0a8c6e1-eea7-44cb-b5d9-763abec816b9" providerId="AD" clId="Web-{12245680-7BC4-8649-D725-56552A440E88}" dt="2021-11-23T10:25:10.521" v="38"/>
          <ac:picMkLst>
            <pc:docMk/>
            <pc:sldMk cId="1855705554" sldId="356"/>
            <ac:picMk id="1026" creationId="{517774BE-EC26-4553-837A-BD4D8CFD2FD0}"/>
          </ac:picMkLst>
        </pc:picChg>
      </pc:sldChg>
      <pc:sldChg chg="addSp delSp modSp">
        <pc:chgData name="MezieOsuocha, UlomaPatricia (PSUF)" userId="S::uloma.mezieosuocha@fao.org::f0a8c6e1-eea7-44cb-b5d9-763abec816b9" providerId="AD" clId="Web-{12245680-7BC4-8649-D725-56552A440E88}" dt="2021-11-23T10:22:05.782" v="14" actId="14100"/>
        <pc:sldMkLst>
          <pc:docMk/>
          <pc:sldMk cId="2138160499" sldId="363"/>
        </pc:sldMkLst>
        <pc:spChg chg="add del mod">
          <ac:chgData name="MezieOsuocha, UlomaPatricia (PSUF)" userId="S::uloma.mezieosuocha@fao.org::f0a8c6e1-eea7-44cb-b5d9-763abec816b9" providerId="AD" clId="Web-{12245680-7BC4-8649-D725-56552A440E88}" dt="2021-11-23T10:21:10.391" v="8"/>
          <ac:spMkLst>
            <pc:docMk/>
            <pc:sldMk cId="2138160499" sldId="363"/>
            <ac:spMk id="6" creationId="{CC01F687-942D-45C3-AFEF-BC789F077B54}"/>
          </ac:spMkLst>
        </pc:spChg>
        <pc:picChg chg="add mod">
          <ac:chgData name="MezieOsuocha, UlomaPatricia (PSUF)" userId="S::uloma.mezieosuocha@fao.org::f0a8c6e1-eea7-44cb-b5d9-763abec816b9" providerId="AD" clId="Web-{12245680-7BC4-8649-D725-56552A440E88}" dt="2021-11-23T10:21:22.578" v="10" actId="14100"/>
          <ac:picMkLst>
            <pc:docMk/>
            <pc:sldMk cId="2138160499" sldId="363"/>
            <ac:picMk id="4" creationId="{F1FBC793-7DAA-4F5B-B544-3CCCFF72E43C}"/>
          </ac:picMkLst>
        </pc:picChg>
        <pc:picChg chg="add mod">
          <ac:chgData name="MezieOsuocha, UlomaPatricia (PSUF)" userId="S::uloma.mezieosuocha@fao.org::f0a8c6e1-eea7-44cb-b5d9-763abec816b9" providerId="AD" clId="Web-{12245680-7BC4-8649-D725-56552A440E88}" dt="2021-11-23T10:22:05.782" v="14" actId="14100"/>
          <ac:picMkLst>
            <pc:docMk/>
            <pc:sldMk cId="2138160499" sldId="363"/>
            <ac:picMk id="7" creationId="{092D8D6E-3F39-4E93-8A8A-E464A24DD461}"/>
          </ac:picMkLst>
        </pc:picChg>
        <pc:picChg chg="del">
          <ac:chgData name="MezieOsuocha, UlomaPatricia (PSUF)" userId="S::uloma.mezieosuocha@fao.org::f0a8c6e1-eea7-44cb-b5d9-763abec816b9" providerId="AD" clId="Web-{12245680-7BC4-8649-D725-56552A440E88}" dt="2021-11-23T10:21:03.469" v="6"/>
          <ac:picMkLst>
            <pc:docMk/>
            <pc:sldMk cId="2138160499" sldId="363"/>
            <ac:picMk id="8" creationId="{AEB58FAB-9D4E-481D-91AB-8A0710DEEF18}"/>
          </ac:picMkLst>
        </pc:picChg>
        <pc:picChg chg="del">
          <ac:chgData name="MezieOsuocha, UlomaPatricia (PSUF)" userId="S::uloma.mezieosuocha@fao.org::f0a8c6e1-eea7-44cb-b5d9-763abec816b9" providerId="AD" clId="Web-{12245680-7BC4-8649-D725-56552A440E88}" dt="2021-11-23T10:21:43.298" v="11"/>
          <ac:picMkLst>
            <pc:docMk/>
            <pc:sldMk cId="2138160499" sldId="363"/>
            <ac:picMk id="9" creationId="{2040CC2C-4449-405C-A0E2-37615A0283D7}"/>
          </ac:picMkLst>
        </pc:picChg>
      </pc:sldChg>
      <pc:sldChg chg="modSp">
        <pc:chgData name="MezieOsuocha, UlomaPatricia (PSUF)" userId="S::uloma.mezieosuocha@fao.org::f0a8c6e1-eea7-44cb-b5d9-763abec816b9" providerId="AD" clId="Web-{12245680-7BC4-8649-D725-56552A440E88}" dt="2021-11-23T10:20:29.327" v="4" actId="1076"/>
        <pc:sldMkLst>
          <pc:docMk/>
          <pc:sldMk cId="3783462401" sldId="366"/>
        </pc:sldMkLst>
        <pc:spChg chg="mod">
          <ac:chgData name="MezieOsuocha, UlomaPatricia (PSUF)" userId="S::uloma.mezieosuocha@fao.org::f0a8c6e1-eea7-44cb-b5d9-763abec816b9" providerId="AD" clId="Web-{12245680-7BC4-8649-D725-56552A440E88}" dt="2021-11-23T10:20:29.327" v="4" actId="1076"/>
          <ac:spMkLst>
            <pc:docMk/>
            <pc:sldMk cId="3783462401" sldId="366"/>
            <ac:spMk id="6" creationId="{A98052CE-0335-4F7C-A577-4D94DDC30249}"/>
          </ac:spMkLst>
        </pc:spChg>
      </pc:sldChg>
      <pc:sldChg chg="addSp modSp">
        <pc:chgData name="MezieOsuocha, UlomaPatricia (PSUF)" userId="S::uloma.mezieosuocha@fao.org::f0a8c6e1-eea7-44cb-b5d9-763abec816b9" providerId="AD" clId="Web-{12245680-7BC4-8649-D725-56552A440E88}" dt="2021-11-23T10:24:42.395" v="37" actId="14100"/>
        <pc:sldMkLst>
          <pc:docMk/>
          <pc:sldMk cId="134636409" sldId="367"/>
        </pc:sldMkLst>
        <pc:graphicFrameChg chg="mod modGraphic">
          <ac:chgData name="MezieOsuocha, UlomaPatricia (PSUF)" userId="S::uloma.mezieosuocha@fao.org::f0a8c6e1-eea7-44cb-b5d9-763abec816b9" providerId="AD" clId="Web-{12245680-7BC4-8649-D725-56552A440E88}" dt="2021-11-23T10:24:26.708" v="34"/>
          <ac:graphicFrameMkLst>
            <pc:docMk/>
            <pc:sldMk cId="134636409" sldId="367"/>
            <ac:graphicFrameMk id="10" creationId="{21B445D5-8ED9-4840-BAF4-4E1B6266C08B}"/>
          </ac:graphicFrameMkLst>
        </pc:graphicFrameChg>
        <pc:picChg chg="add mod">
          <ac:chgData name="MezieOsuocha, UlomaPatricia (PSUF)" userId="S::uloma.mezieosuocha@fao.org::f0a8c6e1-eea7-44cb-b5d9-763abec816b9" providerId="AD" clId="Web-{12245680-7BC4-8649-D725-56552A440E88}" dt="2021-11-23T10:24:42.395" v="37" actId="14100"/>
          <ac:picMkLst>
            <pc:docMk/>
            <pc:sldMk cId="134636409" sldId="367"/>
            <ac:picMk id="3" creationId="{B3C6C1E4-6FC9-4BC7-B101-049653262B87}"/>
          </ac:picMkLst>
        </pc:picChg>
        <pc:picChg chg="mod">
          <ac:chgData name="MezieOsuocha, UlomaPatricia (PSUF)" userId="S::uloma.mezieosuocha@fao.org::f0a8c6e1-eea7-44cb-b5d9-763abec816b9" providerId="AD" clId="Web-{12245680-7BC4-8649-D725-56552A440E88}" dt="2021-11-23T10:23:53.051" v="23" actId="1076"/>
          <ac:picMkLst>
            <pc:docMk/>
            <pc:sldMk cId="134636409" sldId="367"/>
            <ac:picMk id="4" creationId="{6CBEC49D-7646-41C6-8A62-E09290E58585}"/>
          </ac:picMkLst>
        </pc:picChg>
        <pc:picChg chg="mod">
          <ac:chgData name="MezieOsuocha, UlomaPatricia (PSUF)" userId="S::uloma.mezieosuocha@fao.org::f0a8c6e1-eea7-44cb-b5d9-763abec816b9" providerId="AD" clId="Web-{12245680-7BC4-8649-D725-56552A440E88}" dt="2021-11-23T10:23:47.004" v="22" actId="1076"/>
          <ac:picMkLst>
            <pc:docMk/>
            <pc:sldMk cId="134636409" sldId="367"/>
            <ac:picMk id="5" creationId="{04B004F8-8580-41A1-9E02-65495F184724}"/>
          </ac:picMkLst>
        </pc:picChg>
      </pc:sldChg>
    </pc:docChg>
  </pc:docChgLst>
  <pc:docChgLst>
    <pc:chgData name="Diasio, Francesco (PSUF)" userId="S::francesco.diasio@fao.org::3de3f850-87e0-415f-b0d8-a671da894bc2" providerId="AD" clId="Web-{F019F497-6F66-08F3-2A41-515EAD51E428}"/>
    <pc:docChg chg="modSld">
      <pc:chgData name="Diasio, Francesco (PSUF)" userId="S::francesco.diasio@fao.org::3de3f850-87e0-415f-b0d8-a671da894bc2" providerId="AD" clId="Web-{F019F497-6F66-08F3-2A41-515EAD51E428}" dt="2021-11-22T11:20:49.117" v="66" actId="1076"/>
      <pc:docMkLst>
        <pc:docMk/>
      </pc:docMkLst>
      <pc:sldChg chg="modSp">
        <pc:chgData name="Diasio, Francesco (PSUF)" userId="S::francesco.diasio@fao.org::3de3f850-87e0-415f-b0d8-a671da894bc2" providerId="AD" clId="Web-{F019F497-6F66-08F3-2A41-515EAD51E428}" dt="2021-11-22T11:13:26.047" v="5" actId="20577"/>
        <pc:sldMkLst>
          <pc:docMk/>
          <pc:sldMk cId="1208123456" sldId="256"/>
        </pc:sldMkLst>
        <pc:spChg chg="mod">
          <ac:chgData name="Diasio, Francesco (PSUF)" userId="S::francesco.diasio@fao.org::3de3f850-87e0-415f-b0d8-a671da894bc2" providerId="AD" clId="Web-{F019F497-6F66-08F3-2A41-515EAD51E428}" dt="2021-11-22T11:13:26.047" v="5" actId="20577"/>
          <ac:spMkLst>
            <pc:docMk/>
            <pc:sldMk cId="1208123456" sldId="256"/>
            <ac:spMk id="11" creationId="{C665D9FD-93A6-4C3E-B61B-A6E0E32C70D6}"/>
          </ac:spMkLst>
        </pc:spChg>
      </pc:sldChg>
      <pc:sldChg chg="modSp">
        <pc:chgData name="Diasio, Francesco (PSUF)" userId="S::francesco.diasio@fao.org::3de3f850-87e0-415f-b0d8-a671da894bc2" providerId="AD" clId="Web-{F019F497-6F66-08F3-2A41-515EAD51E428}" dt="2021-11-22T11:20:49.117" v="66" actId="1076"/>
        <pc:sldMkLst>
          <pc:docMk/>
          <pc:sldMk cId="328208696" sldId="368"/>
        </pc:sldMkLst>
        <pc:spChg chg="mod">
          <ac:chgData name="Diasio, Francesco (PSUF)" userId="S::francesco.diasio@fao.org::3de3f850-87e0-415f-b0d8-a671da894bc2" providerId="AD" clId="Web-{F019F497-6F66-08F3-2A41-515EAD51E428}" dt="2021-11-22T11:20:49.117" v="66" actId="1076"/>
          <ac:spMkLst>
            <pc:docMk/>
            <pc:sldMk cId="328208696" sldId="368"/>
            <ac:spMk id="11" creationId="{341E4CCE-8128-4349-983D-9233475E346C}"/>
          </ac:spMkLst>
        </pc:spChg>
        <pc:spChg chg="mod">
          <ac:chgData name="Diasio, Francesco (PSUF)" userId="S::francesco.diasio@fao.org::3de3f850-87e0-415f-b0d8-a671da894bc2" providerId="AD" clId="Web-{F019F497-6F66-08F3-2A41-515EAD51E428}" dt="2021-11-22T11:20:35.226" v="65" actId="20577"/>
          <ac:spMkLst>
            <pc:docMk/>
            <pc:sldMk cId="328208696" sldId="368"/>
            <ac:spMk id="13" creationId="{713AD3E4-989A-4F29-BBB9-649EB5084991}"/>
          </ac:spMkLst>
        </pc:spChg>
        <pc:spChg chg="mod">
          <ac:chgData name="Diasio, Francesco (PSUF)" userId="S::francesco.diasio@fao.org::3de3f850-87e0-415f-b0d8-a671da894bc2" providerId="AD" clId="Web-{F019F497-6F66-08F3-2A41-515EAD51E428}" dt="2021-11-22T11:19:12.569" v="58" actId="1076"/>
          <ac:spMkLst>
            <pc:docMk/>
            <pc:sldMk cId="328208696" sldId="368"/>
            <ac:spMk id="17" creationId="{A0F5EE22-C596-47F1-A881-48566FEBEFF3}"/>
          </ac:spMkLst>
        </pc:spChg>
      </pc:sldChg>
    </pc:docChg>
  </pc:docChgLst>
  <pc:docChgLst>
    <pc:chgData name="Diasio, Francesco (PSUF)" userId="S::francesco.diasio@fao.org::3de3f850-87e0-415f-b0d8-a671da894bc2" providerId="AD" clId="Web-{FE474D34-25A0-43CE-AFD1-9747334C93DB}"/>
    <pc:docChg chg="addSld delSld modSld">
      <pc:chgData name="Diasio, Francesco (PSUF)" userId="S::francesco.diasio@fao.org::3de3f850-87e0-415f-b0d8-a671da894bc2" providerId="AD" clId="Web-{FE474D34-25A0-43CE-AFD1-9747334C93DB}" dt="2021-11-22T13:20:04.632" v="261"/>
      <pc:docMkLst>
        <pc:docMk/>
      </pc:docMkLst>
      <pc:sldChg chg="modSp">
        <pc:chgData name="Diasio, Francesco (PSUF)" userId="S::francesco.diasio@fao.org::3de3f850-87e0-415f-b0d8-a671da894bc2" providerId="AD" clId="Web-{FE474D34-25A0-43CE-AFD1-9747334C93DB}" dt="2021-11-22T12:46:51.550" v="22"/>
        <pc:sldMkLst>
          <pc:docMk/>
          <pc:sldMk cId="4101756042" sldId="340"/>
        </pc:sldMkLst>
        <pc:graphicFrameChg chg="mod modGraphic">
          <ac:chgData name="Diasio, Francesco (PSUF)" userId="S::francesco.diasio@fao.org::3de3f850-87e0-415f-b0d8-a671da894bc2" providerId="AD" clId="Web-{FE474D34-25A0-43CE-AFD1-9747334C93DB}" dt="2021-11-22T12:46:51.550" v="22"/>
          <ac:graphicFrameMkLst>
            <pc:docMk/>
            <pc:sldMk cId="4101756042" sldId="340"/>
            <ac:graphicFrameMk id="3" creationId="{CEAC414C-7D60-48EF-9ED9-3F2D882C8F6E}"/>
          </ac:graphicFrameMkLst>
        </pc:graphicFrameChg>
      </pc:sldChg>
      <pc:sldChg chg="addSp delSp modSp">
        <pc:chgData name="Diasio, Francesco (PSUF)" userId="S::francesco.diasio@fao.org::3de3f850-87e0-415f-b0d8-a671da894bc2" providerId="AD" clId="Web-{FE474D34-25A0-43CE-AFD1-9747334C93DB}" dt="2021-11-22T12:56:18.665" v="88" actId="20577"/>
        <pc:sldMkLst>
          <pc:docMk/>
          <pc:sldMk cId="789548644" sldId="351"/>
        </pc:sldMkLst>
        <pc:spChg chg="add del mod">
          <ac:chgData name="Diasio, Francesco (PSUF)" userId="S::francesco.diasio@fao.org::3de3f850-87e0-415f-b0d8-a671da894bc2" providerId="AD" clId="Web-{FE474D34-25A0-43CE-AFD1-9747334C93DB}" dt="2021-11-22T12:48:44.058" v="31"/>
          <ac:spMkLst>
            <pc:docMk/>
            <pc:sldMk cId="789548644" sldId="351"/>
            <ac:spMk id="3" creationId="{633CEC2F-3B1D-4408-9971-1C7B6AF0FD05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49:40.608" v="34" actId="20577"/>
          <ac:spMkLst>
            <pc:docMk/>
            <pc:sldMk cId="789548644" sldId="351"/>
            <ac:spMk id="9" creationId="{37093D7C-D204-4379-8EB8-85C7F044CA0C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51:02.832" v="37" actId="20577"/>
          <ac:spMkLst>
            <pc:docMk/>
            <pc:sldMk cId="789548644" sldId="351"/>
            <ac:spMk id="11" creationId="{EB1965E7-203D-4F14-AEC1-AEED28898E99}"/>
          </ac:spMkLst>
        </pc:spChg>
        <pc:spChg chg="del mod">
          <ac:chgData name="Diasio, Francesco (PSUF)" userId="S::francesco.diasio@fao.org::3de3f850-87e0-415f-b0d8-a671da894bc2" providerId="AD" clId="Web-{FE474D34-25A0-43CE-AFD1-9747334C93DB}" dt="2021-11-22T12:48:15.821" v="26"/>
          <ac:spMkLst>
            <pc:docMk/>
            <pc:sldMk cId="789548644" sldId="351"/>
            <ac:spMk id="12" creationId="{A2DE0106-0692-4355-9924-2754134C3A5E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51:35.959" v="43" actId="20577"/>
          <ac:spMkLst>
            <pc:docMk/>
            <pc:sldMk cId="789548644" sldId="351"/>
            <ac:spMk id="14" creationId="{599BEA62-FA9A-4862-A878-21633B3F50CD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56:18.665" v="88" actId="20577"/>
          <ac:spMkLst>
            <pc:docMk/>
            <pc:sldMk cId="789548644" sldId="351"/>
            <ac:spMk id="15" creationId="{BD947494-C508-4A03-AF0E-3BF1B9873824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51:07.567" v="39" actId="20577"/>
          <ac:spMkLst>
            <pc:docMk/>
            <pc:sldMk cId="789548644" sldId="351"/>
            <ac:spMk id="16" creationId="{99D512AA-96CE-47A2-BE7E-C109B4200717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51:10.040" v="40" actId="20577"/>
          <ac:spMkLst>
            <pc:docMk/>
            <pc:sldMk cId="789548644" sldId="351"/>
            <ac:spMk id="17" creationId="{DA696F87-2435-4BFB-BAEE-447032D48359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51:14.098" v="41" actId="20577"/>
          <ac:spMkLst>
            <pc:docMk/>
            <pc:sldMk cId="789548644" sldId="351"/>
            <ac:spMk id="18" creationId="{1D500830-1D3F-4F84-BCC3-9A52AEA406FA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52:18.040" v="49" actId="1076"/>
          <ac:spMkLst>
            <pc:docMk/>
            <pc:sldMk cId="789548644" sldId="351"/>
            <ac:spMk id="19" creationId="{381E8FBF-4B92-481E-BD75-5CC020D32B84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52:40.432" v="53" actId="14100"/>
          <ac:spMkLst>
            <pc:docMk/>
            <pc:sldMk cId="789548644" sldId="351"/>
            <ac:spMk id="20" creationId="{89677310-2076-4F3B-9ABE-5FA1384CE055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53:05.074" v="55" actId="20577"/>
          <ac:spMkLst>
            <pc:docMk/>
            <pc:sldMk cId="789548644" sldId="351"/>
            <ac:spMk id="21" creationId="{14239A46-E153-4785-ACF7-416DD8FB2817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56:04.914" v="84" actId="1076"/>
          <ac:spMkLst>
            <pc:docMk/>
            <pc:sldMk cId="789548644" sldId="351"/>
            <ac:spMk id="22" creationId="{90829D90-DBCF-42E6-AD71-322ADFE33B2C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2:53:29.685" v="57" actId="20577"/>
          <ac:spMkLst>
            <pc:docMk/>
            <pc:sldMk cId="789548644" sldId="351"/>
            <ac:spMk id="23" creationId="{29E01882-4E31-487D-AFB2-11EA18A5A826}"/>
          </ac:spMkLst>
        </pc:spChg>
        <pc:spChg chg="add">
          <ac:chgData name="Diasio, Francesco (PSUF)" userId="S::francesco.diasio@fao.org::3de3f850-87e0-415f-b0d8-a671da894bc2" providerId="AD" clId="Web-{FE474D34-25A0-43CE-AFD1-9747334C93DB}" dt="2021-11-22T12:50:29.736" v="35"/>
          <ac:spMkLst>
            <pc:docMk/>
            <pc:sldMk cId="789548644" sldId="351"/>
            <ac:spMk id="24" creationId="{40EB617B-754A-4B03-92C7-7F53360B73D8}"/>
          </ac:spMkLst>
        </pc:spChg>
        <pc:spChg chg="add">
          <ac:chgData name="Diasio, Francesco (PSUF)" userId="S::francesco.diasio@fao.org::3de3f850-87e0-415f-b0d8-a671da894bc2" providerId="AD" clId="Web-{FE474D34-25A0-43CE-AFD1-9747334C93DB}" dt="2021-11-22T12:50:29.736" v="35"/>
          <ac:spMkLst>
            <pc:docMk/>
            <pc:sldMk cId="789548644" sldId="351"/>
            <ac:spMk id="25" creationId="{FFFE3D6F-CF50-478C-BF6B-422744F209DF}"/>
          </ac:spMkLst>
        </pc:spChg>
        <pc:spChg chg="add">
          <ac:chgData name="Diasio, Francesco (PSUF)" userId="S::francesco.diasio@fao.org::3de3f850-87e0-415f-b0d8-a671da894bc2" providerId="AD" clId="Web-{FE474D34-25A0-43CE-AFD1-9747334C93DB}" dt="2021-11-22T12:50:29.736" v="35"/>
          <ac:spMkLst>
            <pc:docMk/>
            <pc:sldMk cId="789548644" sldId="351"/>
            <ac:spMk id="26" creationId="{05E65CF5-9A17-4082-96BC-D2D670CA543F}"/>
          </ac:spMkLst>
        </pc:spChg>
        <pc:spChg chg="add">
          <ac:chgData name="Diasio, Francesco (PSUF)" userId="S::francesco.diasio@fao.org::3de3f850-87e0-415f-b0d8-a671da894bc2" providerId="AD" clId="Web-{FE474D34-25A0-43CE-AFD1-9747334C93DB}" dt="2021-11-22T12:50:29.736" v="35"/>
          <ac:spMkLst>
            <pc:docMk/>
            <pc:sldMk cId="789548644" sldId="351"/>
            <ac:spMk id="27" creationId="{99563694-B371-4D74-91E1-6F19B4507AB9}"/>
          </ac:spMkLst>
        </pc:spChg>
        <pc:spChg chg="add">
          <ac:chgData name="Diasio, Francesco (PSUF)" userId="S::francesco.diasio@fao.org::3de3f850-87e0-415f-b0d8-a671da894bc2" providerId="AD" clId="Web-{FE474D34-25A0-43CE-AFD1-9747334C93DB}" dt="2021-11-22T12:50:29.736" v="35"/>
          <ac:spMkLst>
            <pc:docMk/>
            <pc:sldMk cId="789548644" sldId="351"/>
            <ac:spMk id="28" creationId="{898CA8BE-9B94-4E24-B0EB-BD8D522C8EED}"/>
          </ac:spMkLst>
        </pc:spChg>
        <pc:spChg chg="add">
          <ac:chgData name="Diasio, Francesco (PSUF)" userId="S::francesco.diasio@fao.org::3de3f850-87e0-415f-b0d8-a671da894bc2" providerId="AD" clId="Web-{FE474D34-25A0-43CE-AFD1-9747334C93DB}" dt="2021-11-22T12:50:29.736" v="35"/>
          <ac:spMkLst>
            <pc:docMk/>
            <pc:sldMk cId="789548644" sldId="351"/>
            <ac:spMk id="29" creationId="{2EBB9339-F2E8-4E68-9A97-8EE8FB761955}"/>
          </ac:spMkLst>
        </pc:spChg>
        <pc:spChg chg="add">
          <ac:chgData name="Diasio, Francesco (PSUF)" userId="S::francesco.diasio@fao.org::3de3f850-87e0-415f-b0d8-a671da894bc2" providerId="AD" clId="Web-{FE474D34-25A0-43CE-AFD1-9747334C93DB}" dt="2021-11-22T12:50:29.736" v="35"/>
          <ac:spMkLst>
            <pc:docMk/>
            <pc:sldMk cId="789548644" sldId="351"/>
            <ac:spMk id="30" creationId="{10BA3920-F50F-4DF6-B503-ADE488430D02}"/>
          </ac:spMkLst>
        </pc:spChg>
        <pc:spChg chg="add">
          <ac:chgData name="Diasio, Francesco (PSUF)" userId="S::francesco.diasio@fao.org::3de3f850-87e0-415f-b0d8-a671da894bc2" providerId="AD" clId="Web-{FE474D34-25A0-43CE-AFD1-9747334C93DB}" dt="2021-11-22T12:50:29.736" v="35"/>
          <ac:spMkLst>
            <pc:docMk/>
            <pc:sldMk cId="789548644" sldId="351"/>
            <ac:spMk id="31" creationId="{3A4B96E6-27DA-46D2-A4FE-760BF9CA1EC5}"/>
          </ac:spMkLst>
        </pc:spChg>
        <pc:graphicFrameChg chg="del">
          <ac:chgData name="Diasio, Francesco (PSUF)" userId="S::francesco.diasio@fao.org::3de3f850-87e0-415f-b0d8-a671da894bc2" providerId="AD" clId="Web-{FE474D34-25A0-43CE-AFD1-9747334C93DB}" dt="2021-11-22T12:48:28.650" v="27"/>
          <ac:graphicFrameMkLst>
            <pc:docMk/>
            <pc:sldMk cId="789548644" sldId="351"/>
            <ac:graphicFrameMk id="2" creationId="{7803C3F0-C2E0-422A-AF2B-7C021FAE42E2}"/>
          </ac:graphicFrameMkLst>
        </pc:graphicFrameChg>
      </pc:sldChg>
      <pc:sldChg chg="del">
        <pc:chgData name="Diasio, Francesco (PSUF)" userId="S::francesco.diasio@fao.org::3de3f850-87e0-415f-b0d8-a671da894bc2" providerId="AD" clId="Web-{FE474D34-25A0-43CE-AFD1-9747334C93DB}" dt="2021-11-22T12:47:51.585" v="24"/>
        <pc:sldMkLst>
          <pc:docMk/>
          <pc:sldMk cId="563374128" sldId="357"/>
        </pc:sldMkLst>
      </pc:sldChg>
      <pc:sldChg chg="del">
        <pc:chgData name="Diasio, Francesco (PSUF)" userId="S::francesco.diasio@fao.org::3de3f850-87e0-415f-b0d8-a671da894bc2" providerId="AD" clId="Web-{FE474D34-25A0-43CE-AFD1-9747334C93DB}" dt="2021-11-22T13:17:36.560" v="253"/>
        <pc:sldMkLst>
          <pc:docMk/>
          <pc:sldMk cId="1015995442" sldId="362"/>
        </pc:sldMkLst>
      </pc:sldChg>
      <pc:sldChg chg="modSp">
        <pc:chgData name="Diasio, Francesco (PSUF)" userId="S::francesco.diasio@fao.org::3de3f850-87e0-415f-b0d8-a671da894bc2" providerId="AD" clId="Web-{FE474D34-25A0-43CE-AFD1-9747334C93DB}" dt="2021-11-22T13:17:29.840" v="252" actId="20577"/>
        <pc:sldMkLst>
          <pc:docMk/>
          <pc:sldMk cId="2138160499" sldId="363"/>
        </pc:sldMkLst>
        <pc:spChg chg="mod">
          <ac:chgData name="Diasio, Francesco (PSUF)" userId="S::francesco.diasio@fao.org::3de3f850-87e0-415f-b0d8-a671da894bc2" providerId="AD" clId="Web-{FE474D34-25A0-43CE-AFD1-9747334C93DB}" dt="2021-11-22T13:17:29.840" v="252" actId="20577"/>
          <ac:spMkLst>
            <pc:docMk/>
            <pc:sldMk cId="2138160499" sldId="363"/>
            <ac:spMk id="3" creationId="{6C3AA501-FA2E-48C9-96CE-29FD0169953A}"/>
          </ac:spMkLst>
        </pc:spChg>
      </pc:sldChg>
      <pc:sldChg chg="del">
        <pc:chgData name="Diasio, Francesco (PSUF)" userId="S::francesco.diasio@fao.org::3de3f850-87e0-415f-b0d8-a671da894bc2" providerId="AD" clId="Web-{FE474D34-25A0-43CE-AFD1-9747334C93DB}" dt="2021-11-22T13:14:33.220" v="242"/>
        <pc:sldMkLst>
          <pc:docMk/>
          <pc:sldMk cId="1571392278" sldId="364"/>
        </pc:sldMkLst>
      </pc:sldChg>
      <pc:sldChg chg="delSp modSp">
        <pc:chgData name="Diasio, Francesco (PSUF)" userId="S::francesco.diasio@fao.org::3de3f850-87e0-415f-b0d8-a671da894bc2" providerId="AD" clId="Web-{FE474D34-25A0-43CE-AFD1-9747334C93DB}" dt="2021-11-22T13:13:57.811" v="241" actId="1076"/>
        <pc:sldMkLst>
          <pc:docMk/>
          <pc:sldMk cId="627427253" sldId="365"/>
        </pc:sldMkLst>
        <pc:spChg chg="del mod">
          <ac:chgData name="Diasio, Francesco (PSUF)" userId="S::francesco.diasio@fao.org::3de3f850-87e0-415f-b0d8-a671da894bc2" providerId="AD" clId="Web-{FE474D34-25A0-43CE-AFD1-9747334C93DB}" dt="2021-11-22T13:13:36.888" v="236"/>
          <ac:spMkLst>
            <pc:docMk/>
            <pc:sldMk cId="627427253" sldId="365"/>
            <ac:spMk id="13" creationId="{2C2049B8-5EF1-41BA-BA3A-473A058F4E9F}"/>
          </ac:spMkLst>
        </pc:spChg>
        <pc:spChg chg="mod">
          <ac:chgData name="Diasio, Francesco (PSUF)" userId="S::francesco.diasio@fao.org::3de3f850-87e0-415f-b0d8-a671da894bc2" providerId="AD" clId="Web-{FE474D34-25A0-43CE-AFD1-9747334C93DB}" dt="2021-11-22T13:13:49.998" v="239" actId="1076"/>
          <ac:spMkLst>
            <pc:docMk/>
            <pc:sldMk cId="627427253" sldId="365"/>
            <ac:spMk id="14" creationId="{5E54D4D7-EF7B-4F60-8E97-31C9BE21FE18}"/>
          </ac:spMkLst>
        </pc:spChg>
        <pc:spChg chg="mod">
          <ac:chgData name="Diasio, Francesco (PSUF)" userId="S::francesco.diasio@fao.org::3de3f850-87e0-415f-b0d8-a671da894bc2" providerId="AD" clId="Web-{FE474D34-25A0-43CE-AFD1-9747334C93DB}" dt="2021-11-22T13:13:57.811" v="241" actId="1076"/>
          <ac:spMkLst>
            <pc:docMk/>
            <pc:sldMk cId="627427253" sldId="365"/>
            <ac:spMk id="16" creationId="{1522EAFE-DFE2-49D7-B172-BEEC1651AE96}"/>
          </ac:spMkLst>
        </pc:spChg>
        <pc:picChg chg="del">
          <ac:chgData name="Diasio, Francesco (PSUF)" userId="S::francesco.diasio@fao.org::3de3f850-87e0-415f-b0d8-a671da894bc2" providerId="AD" clId="Web-{FE474D34-25A0-43CE-AFD1-9747334C93DB}" dt="2021-11-22T13:13:39.576" v="237"/>
          <ac:picMkLst>
            <pc:docMk/>
            <pc:sldMk cId="627427253" sldId="365"/>
            <ac:picMk id="8" creationId="{DFEA4C82-F428-4A8A-8883-9E2F8275D841}"/>
          </ac:picMkLst>
        </pc:picChg>
        <pc:picChg chg="mod">
          <ac:chgData name="Diasio, Francesco (PSUF)" userId="S::francesco.diasio@fao.org::3de3f850-87e0-415f-b0d8-a671da894bc2" providerId="AD" clId="Web-{FE474D34-25A0-43CE-AFD1-9747334C93DB}" dt="2021-11-22T13:13:49.982" v="238" actId="1076"/>
          <ac:picMkLst>
            <pc:docMk/>
            <pc:sldMk cId="627427253" sldId="365"/>
            <ac:picMk id="12" creationId="{2AED63D3-75B8-471C-8365-656B64624879}"/>
          </ac:picMkLst>
        </pc:picChg>
        <pc:picChg chg="mod">
          <ac:chgData name="Diasio, Francesco (PSUF)" userId="S::francesco.diasio@fao.org::3de3f850-87e0-415f-b0d8-a671da894bc2" providerId="AD" clId="Web-{FE474D34-25A0-43CE-AFD1-9747334C93DB}" dt="2021-11-22T13:13:57.811" v="240" actId="1076"/>
          <ac:picMkLst>
            <pc:docMk/>
            <pc:sldMk cId="627427253" sldId="365"/>
            <ac:picMk id="15" creationId="{656F4E77-6179-4189-A9DD-B6F88321E981}"/>
          </ac:picMkLst>
        </pc:picChg>
      </pc:sldChg>
      <pc:sldChg chg="modSp">
        <pc:chgData name="Diasio, Francesco (PSUF)" userId="S::francesco.diasio@fao.org::3de3f850-87e0-415f-b0d8-a671da894bc2" providerId="AD" clId="Web-{FE474D34-25A0-43CE-AFD1-9747334C93DB}" dt="2021-11-22T13:04:25.868" v="151" actId="20577"/>
        <pc:sldMkLst>
          <pc:docMk/>
          <pc:sldMk cId="3783462401" sldId="366"/>
        </pc:sldMkLst>
        <pc:spChg chg="mod">
          <ac:chgData name="Diasio, Francesco (PSUF)" userId="S::francesco.diasio@fao.org::3de3f850-87e0-415f-b0d8-a671da894bc2" providerId="AD" clId="Web-{FE474D34-25A0-43CE-AFD1-9747334C93DB}" dt="2021-11-22T13:04:25.868" v="151" actId="20577"/>
          <ac:spMkLst>
            <pc:docMk/>
            <pc:sldMk cId="3783462401" sldId="366"/>
            <ac:spMk id="6" creationId="{A98052CE-0335-4F7C-A577-4D94DDC30249}"/>
          </ac:spMkLst>
        </pc:spChg>
      </pc:sldChg>
      <pc:sldChg chg="modSp">
        <pc:chgData name="Diasio, Francesco (PSUF)" userId="S::francesco.diasio@fao.org::3de3f850-87e0-415f-b0d8-a671da894bc2" providerId="AD" clId="Web-{FE474D34-25A0-43CE-AFD1-9747334C93DB}" dt="2021-11-22T13:18:45.126" v="258" actId="20577"/>
        <pc:sldMkLst>
          <pc:docMk/>
          <pc:sldMk cId="328208696" sldId="368"/>
        </pc:sldMkLst>
        <pc:spChg chg="mod">
          <ac:chgData name="Diasio, Francesco (PSUF)" userId="S::francesco.diasio@fao.org::3de3f850-87e0-415f-b0d8-a671da894bc2" providerId="AD" clId="Web-{FE474D34-25A0-43CE-AFD1-9747334C93DB}" dt="2021-11-22T13:18:45.126" v="258" actId="20577"/>
          <ac:spMkLst>
            <pc:docMk/>
            <pc:sldMk cId="328208696" sldId="368"/>
            <ac:spMk id="13" creationId="{713AD3E4-989A-4F29-BBB9-649EB5084991}"/>
          </ac:spMkLst>
        </pc:spChg>
      </pc:sldChg>
      <pc:sldChg chg="del">
        <pc:chgData name="Diasio, Francesco (PSUF)" userId="S::francesco.diasio@fao.org::3de3f850-87e0-415f-b0d8-a671da894bc2" providerId="AD" clId="Web-{FE474D34-25A0-43CE-AFD1-9747334C93DB}" dt="2021-11-22T13:17:57.092" v="255"/>
        <pc:sldMkLst>
          <pc:docMk/>
          <pc:sldMk cId="2403954718" sldId="369"/>
        </pc:sldMkLst>
      </pc:sldChg>
      <pc:sldChg chg="del">
        <pc:chgData name="Diasio, Francesco (PSUF)" userId="S::francesco.diasio@fao.org::3de3f850-87e0-415f-b0d8-a671da894bc2" providerId="AD" clId="Web-{FE474D34-25A0-43CE-AFD1-9747334C93DB}" dt="2021-11-22T12:47:18.677" v="23"/>
        <pc:sldMkLst>
          <pc:docMk/>
          <pc:sldMk cId="2624033884" sldId="370"/>
        </pc:sldMkLst>
      </pc:sldChg>
      <pc:sldChg chg="del">
        <pc:chgData name="Diasio, Francesco (PSUF)" userId="S::francesco.diasio@fao.org::3de3f850-87e0-415f-b0d8-a671da894bc2" providerId="AD" clId="Web-{FE474D34-25A0-43CE-AFD1-9747334C93DB}" dt="2021-11-22T13:19:27.926" v="259"/>
        <pc:sldMkLst>
          <pc:docMk/>
          <pc:sldMk cId="710644320" sldId="377"/>
        </pc:sldMkLst>
      </pc:sldChg>
      <pc:sldChg chg="del">
        <pc:chgData name="Diasio, Francesco (PSUF)" userId="S::francesco.diasio@fao.org::3de3f850-87e0-415f-b0d8-a671da894bc2" providerId="AD" clId="Web-{FE474D34-25A0-43CE-AFD1-9747334C93DB}" dt="2021-11-22T13:20:04.632" v="261"/>
        <pc:sldMkLst>
          <pc:docMk/>
          <pc:sldMk cId="1455723364" sldId="378"/>
        </pc:sldMkLst>
      </pc:sldChg>
      <pc:sldChg chg="del">
        <pc:chgData name="Diasio, Francesco (PSUF)" userId="S::francesco.diasio@fao.org::3de3f850-87e0-415f-b0d8-a671da894bc2" providerId="AD" clId="Web-{FE474D34-25A0-43CE-AFD1-9747334C93DB}" dt="2021-11-22T13:17:44.888" v="254"/>
        <pc:sldMkLst>
          <pc:docMk/>
          <pc:sldMk cId="981066557" sldId="379"/>
        </pc:sldMkLst>
      </pc:sldChg>
      <pc:sldChg chg="del">
        <pc:chgData name="Diasio, Francesco (PSUF)" userId="S::francesco.diasio@fao.org::3de3f850-87e0-415f-b0d8-a671da894bc2" providerId="AD" clId="Web-{FE474D34-25A0-43CE-AFD1-9747334C93DB}" dt="2021-11-22T13:20:00.323" v="260"/>
        <pc:sldMkLst>
          <pc:docMk/>
          <pc:sldMk cId="960900554" sldId="380"/>
        </pc:sldMkLst>
      </pc:sldChg>
      <pc:sldChg chg="addSp delSp modSp add replId">
        <pc:chgData name="Diasio, Francesco (PSUF)" userId="S::francesco.diasio@fao.org::3de3f850-87e0-415f-b0d8-a671da894bc2" providerId="AD" clId="Web-{FE474D34-25A0-43CE-AFD1-9747334C93DB}" dt="2021-11-22T13:02:17.485" v="146" actId="14100"/>
        <pc:sldMkLst>
          <pc:docMk/>
          <pc:sldMk cId="2378462255" sldId="381"/>
        </pc:sldMkLst>
        <pc:spChg chg="del mod">
          <ac:chgData name="Diasio, Francesco (PSUF)" userId="S::francesco.diasio@fao.org::3de3f850-87e0-415f-b0d8-a671da894bc2" providerId="AD" clId="Web-{FE474D34-25A0-43CE-AFD1-9747334C93DB}" dt="2021-11-22T12:57:27.466" v="110"/>
          <ac:spMkLst>
            <pc:docMk/>
            <pc:sldMk cId="2378462255" sldId="381"/>
            <ac:spMk id="9" creationId="{37093D7C-D204-4379-8EB8-85C7F044CA0C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66" v="109"/>
          <ac:spMkLst>
            <pc:docMk/>
            <pc:sldMk cId="2378462255" sldId="381"/>
            <ac:spMk id="11" creationId="{EB1965E7-203D-4F14-AEC1-AEED28898E99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66" v="108"/>
          <ac:spMkLst>
            <pc:docMk/>
            <pc:sldMk cId="2378462255" sldId="381"/>
            <ac:spMk id="14" creationId="{599BEA62-FA9A-4862-A878-21633B3F50CD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66" v="107"/>
          <ac:spMkLst>
            <pc:docMk/>
            <pc:sldMk cId="2378462255" sldId="381"/>
            <ac:spMk id="15" creationId="{BD947494-C508-4A03-AF0E-3BF1B9873824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66" v="106"/>
          <ac:spMkLst>
            <pc:docMk/>
            <pc:sldMk cId="2378462255" sldId="381"/>
            <ac:spMk id="16" creationId="{99D512AA-96CE-47A2-BE7E-C109B4200717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66" v="105"/>
          <ac:spMkLst>
            <pc:docMk/>
            <pc:sldMk cId="2378462255" sldId="381"/>
            <ac:spMk id="17" creationId="{DA696F87-2435-4BFB-BAEE-447032D48359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66" v="104"/>
          <ac:spMkLst>
            <pc:docMk/>
            <pc:sldMk cId="2378462255" sldId="381"/>
            <ac:spMk id="18" creationId="{1D500830-1D3F-4F84-BCC3-9A52AEA406FA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103"/>
          <ac:spMkLst>
            <pc:docMk/>
            <pc:sldMk cId="2378462255" sldId="381"/>
            <ac:spMk id="19" creationId="{381E8FBF-4B92-481E-BD75-5CC020D32B84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102"/>
          <ac:spMkLst>
            <pc:docMk/>
            <pc:sldMk cId="2378462255" sldId="381"/>
            <ac:spMk id="20" creationId="{89677310-2076-4F3B-9ABE-5FA1384CE055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101"/>
          <ac:spMkLst>
            <pc:docMk/>
            <pc:sldMk cId="2378462255" sldId="381"/>
            <ac:spMk id="21" creationId="{14239A46-E153-4785-ACF7-416DD8FB2817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100"/>
          <ac:spMkLst>
            <pc:docMk/>
            <pc:sldMk cId="2378462255" sldId="381"/>
            <ac:spMk id="22" creationId="{90829D90-DBCF-42E6-AD71-322ADFE33B2C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99"/>
          <ac:spMkLst>
            <pc:docMk/>
            <pc:sldMk cId="2378462255" sldId="381"/>
            <ac:spMk id="23" creationId="{29E01882-4E31-487D-AFB2-11EA18A5A826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98"/>
          <ac:spMkLst>
            <pc:docMk/>
            <pc:sldMk cId="2378462255" sldId="381"/>
            <ac:spMk id="24" creationId="{40EB617B-754A-4B03-92C7-7F53360B73D8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97"/>
          <ac:spMkLst>
            <pc:docMk/>
            <pc:sldMk cId="2378462255" sldId="381"/>
            <ac:spMk id="25" creationId="{FFFE3D6F-CF50-478C-BF6B-422744F209DF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96"/>
          <ac:spMkLst>
            <pc:docMk/>
            <pc:sldMk cId="2378462255" sldId="381"/>
            <ac:spMk id="26" creationId="{05E65CF5-9A17-4082-96BC-D2D670CA543F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95"/>
          <ac:spMkLst>
            <pc:docMk/>
            <pc:sldMk cId="2378462255" sldId="381"/>
            <ac:spMk id="27" creationId="{99563694-B371-4D74-91E1-6F19B4507AB9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94"/>
          <ac:spMkLst>
            <pc:docMk/>
            <pc:sldMk cId="2378462255" sldId="381"/>
            <ac:spMk id="28" creationId="{898CA8BE-9B94-4E24-B0EB-BD8D522C8EED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93"/>
          <ac:spMkLst>
            <pc:docMk/>
            <pc:sldMk cId="2378462255" sldId="381"/>
            <ac:spMk id="29" creationId="{2EBB9339-F2E8-4E68-9A97-8EE8FB761955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92"/>
          <ac:spMkLst>
            <pc:docMk/>
            <pc:sldMk cId="2378462255" sldId="381"/>
            <ac:spMk id="30" creationId="{10BA3920-F50F-4DF6-B503-ADE488430D02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2:57:27.451" v="91"/>
          <ac:spMkLst>
            <pc:docMk/>
            <pc:sldMk cId="2378462255" sldId="381"/>
            <ac:spMk id="31" creationId="{3A4B96E6-27DA-46D2-A4FE-760BF9CA1EC5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3:01:38.529" v="139" actId="20577"/>
          <ac:spMkLst>
            <pc:docMk/>
            <pc:sldMk cId="2378462255" sldId="381"/>
            <ac:spMk id="32" creationId="{0C152794-7693-4F33-A9BE-C0AAD534D357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3:00:44.963" v="136" actId="20577"/>
          <ac:spMkLst>
            <pc:docMk/>
            <pc:sldMk cId="2378462255" sldId="381"/>
            <ac:spMk id="33" creationId="{ADDB98FE-7FBA-421D-A736-2BD300A68C7E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3:01:54.608" v="142" actId="20577"/>
          <ac:spMkLst>
            <pc:docMk/>
            <pc:sldMk cId="2378462255" sldId="381"/>
            <ac:spMk id="34" creationId="{8FFBBE27-61CA-4097-907E-5F3C915237AB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3:02:17.485" v="146" actId="14100"/>
          <ac:spMkLst>
            <pc:docMk/>
            <pc:sldMk cId="2378462255" sldId="381"/>
            <ac:spMk id="35" creationId="{87213A37-0AD7-4B74-A92D-6ECC3C054758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3:00:39.541" v="134" actId="1076"/>
          <ac:spMkLst>
            <pc:docMk/>
            <pc:sldMk cId="2378462255" sldId="381"/>
            <ac:spMk id="36" creationId="{48C2A5A1-D9BD-4FEE-A1DB-02C82E46066F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3:00:39.557" v="135" actId="1076"/>
          <ac:spMkLst>
            <pc:docMk/>
            <pc:sldMk cId="2378462255" sldId="381"/>
            <ac:spMk id="37" creationId="{8886E1CB-614B-4E4F-8521-1D4DF741F7FA}"/>
          </ac:spMkLst>
        </pc:spChg>
      </pc:sldChg>
      <pc:sldChg chg="addSp delSp modSp add replId">
        <pc:chgData name="Diasio, Francesco (PSUF)" userId="S::francesco.diasio@fao.org::3de3f850-87e0-415f-b0d8-a671da894bc2" providerId="AD" clId="Web-{FE474D34-25A0-43CE-AFD1-9747334C93DB}" dt="2021-11-22T13:11:56.616" v="203" actId="20577"/>
        <pc:sldMkLst>
          <pc:docMk/>
          <pc:sldMk cId="2686436677" sldId="382"/>
        </pc:sldMkLst>
        <pc:spChg chg="del">
          <ac:chgData name="Diasio, Francesco (PSUF)" userId="S::francesco.diasio@fao.org::3de3f850-87e0-415f-b0d8-a671da894bc2" providerId="AD" clId="Web-{FE474D34-25A0-43CE-AFD1-9747334C93DB}" dt="2021-11-22T13:06:06.062" v="158"/>
          <ac:spMkLst>
            <pc:docMk/>
            <pc:sldMk cId="2686436677" sldId="382"/>
            <ac:spMk id="4" creationId="{84F2FC25-097E-4B9E-84A9-398625FCCE0A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3:06:06.078" v="160"/>
          <ac:spMkLst>
            <pc:docMk/>
            <pc:sldMk cId="2686436677" sldId="382"/>
            <ac:spMk id="6" creationId="{A98052CE-0335-4F7C-A577-4D94DDC30249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3:06:06.078" v="159"/>
          <ac:spMkLst>
            <pc:docMk/>
            <pc:sldMk cId="2686436677" sldId="382"/>
            <ac:spMk id="8" creationId="{AD2ADC7C-DC45-4929-9C44-77B2B7983E9C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3:06:06.062" v="157"/>
          <ac:spMkLst>
            <pc:docMk/>
            <pc:sldMk cId="2686436677" sldId="382"/>
            <ac:spMk id="10" creationId="{9C175011-021E-4E9A-940B-A3C1DE3D8BB2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3:06:06.062" v="156"/>
          <ac:spMkLst>
            <pc:docMk/>
            <pc:sldMk cId="2686436677" sldId="382"/>
            <ac:spMk id="12" creationId="{5B08F7BF-B87F-4415-8843-81BE1C823F17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3:11:56.616" v="203" actId="20577"/>
          <ac:spMkLst>
            <pc:docMk/>
            <pc:sldMk cId="2686436677" sldId="382"/>
            <ac:spMk id="18" creationId="{3990AB0C-9FF3-4C18-9B55-1576A522EFFF}"/>
          </ac:spMkLst>
        </pc:spChg>
        <pc:spChg chg="add">
          <ac:chgData name="Diasio, Francesco (PSUF)" userId="S::francesco.diasio@fao.org::3de3f850-87e0-415f-b0d8-a671da894bc2" providerId="AD" clId="Web-{FE474D34-25A0-43CE-AFD1-9747334C93DB}" dt="2021-11-22T13:06:07.281" v="161"/>
          <ac:spMkLst>
            <pc:docMk/>
            <pc:sldMk cId="2686436677" sldId="382"/>
            <ac:spMk id="19" creationId="{781A7C5B-E7D2-4DFE-A9B5-18072DCFDBDB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3:07:01.441" v="165" actId="20577"/>
          <ac:spMkLst>
            <pc:docMk/>
            <pc:sldMk cId="2686436677" sldId="382"/>
            <ac:spMk id="20" creationId="{847D2246-39C6-4A5F-A30D-22B77B68178D}"/>
          </ac:spMkLst>
        </pc:spChg>
        <pc:spChg chg="add mod">
          <ac:chgData name="Diasio, Francesco (PSUF)" userId="S::francesco.diasio@fao.org::3de3f850-87e0-415f-b0d8-a671da894bc2" providerId="AD" clId="Web-{FE474D34-25A0-43CE-AFD1-9747334C93DB}" dt="2021-11-22T13:07:20.129" v="168" actId="20577"/>
          <ac:spMkLst>
            <pc:docMk/>
            <pc:sldMk cId="2686436677" sldId="382"/>
            <ac:spMk id="21" creationId="{DA22D7D6-C517-4B5E-8CA6-DFF8F6D2D3E5}"/>
          </ac:spMkLst>
        </pc:spChg>
        <pc:picChg chg="add">
          <ac:chgData name="Diasio, Francesco (PSUF)" userId="S::francesco.diasio@fao.org::3de3f850-87e0-415f-b0d8-a671da894bc2" providerId="AD" clId="Web-{FE474D34-25A0-43CE-AFD1-9747334C93DB}" dt="2021-11-22T13:06:07.281" v="161"/>
          <ac:picMkLst>
            <pc:docMk/>
            <pc:sldMk cId="2686436677" sldId="382"/>
            <ac:picMk id="11" creationId="{8B0DE1BD-9267-4E61-A7C5-57D4E9F13B99}"/>
          </ac:picMkLst>
        </pc:picChg>
        <pc:picChg chg="del">
          <ac:chgData name="Diasio, Francesco (PSUF)" userId="S::francesco.diasio@fao.org::3de3f850-87e0-415f-b0d8-a671da894bc2" providerId="AD" clId="Web-{FE474D34-25A0-43CE-AFD1-9747334C93DB}" dt="2021-11-22T13:06:06.062" v="155"/>
          <ac:picMkLst>
            <pc:docMk/>
            <pc:sldMk cId="2686436677" sldId="382"/>
            <ac:picMk id="13" creationId="{D1A5B4F5-4105-449C-835E-B3AB72384A5E}"/>
          </ac:picMkLst>
        </pc:picChg>
        <pc:picChg chg="del">
          <ac:chgData name="Diasio, Francesco (PSUF)" userId="S::francesco.diasio@fao.org::3de3f850-87e0-415f-b0d8-a671da894bc2" providerId="AD" clId="Web-{FE474D34-25A0-43CE-AFD1-9747334C93DB}" dt="2021-11-22T13:06:06.062" v="154"/>
          <ac:picMkLst>
            <pc:docMk/>
            <pc:sldMk cId="2686436677" sldId="382"/>
            <ac:picMk id="14" creationId="{61377E50-E8EA-4A22-8F1A-E78AE49A260B}"/>
          </ac:picMkLst>
        </pc:picChg>
        <pc:picChg chg="del">
          <ac:chgData name="Diasio, Francesco (PSUF)" userId="S::francesco.diasio@fao.org::3de3f850-87e0-415f-b0d8-a671da894bc2" providerId="AD" clId="Web-{FE474D34-25A0-43CE-AFD1-9747334C93DB}" dt="2021-11-22T13:06:06.062" v="153"/>
          <ac:picMkLst>
            <pc:docMk/>
            <pc:sldMk cId="2686436677" sldId="382"/>
            <ac:picMk id="15" creationId="{C7E707E0-5519-443D-BD09-7D62250CB0F3}"/>
          </ac:picMkLst>
        </pc:picChg>
        <pc:picChg chg="add">
          <ac:chgData name="Diasio, Francesco (PSUF)" userId="S::francesco.diasio@fao.org::3de3f850-87e0-415f-b0d8-a671da894bc2" providerId="AD" clId="Web-{FE474D34-25A0-43CE-AFD1-9747334C93DB}" dt="2021-11-22T13:06:07.281" v="161"/>
          <ac:picMkLst>
            <pc:docMk/>
            <pc:sldMk cId="2686436677" sldId="382"/>
            <ac:picMk id="16" creationId="{88349455-CA36-48FC-B973-4E0EB8198C0D}"/>
          </ac:picMkLst>
        </pc:picChg>
        <pc:picChg chg="add">
          <ac:chgData name="Diasio, Francesco (PSUF)" userId="S::francesco.diasio@fao.org::3de3f850-87e0-415f-b0d8-a671da894bc2" providerId="AD" clId="Web-{FE474D34-25A0-43CE-AFD1-9747334C93DB}" dt="2021-11-22T13:06:07.281" v="161"/>
          <ac:picMkLst>
            <pc:docMk/>
            <pc:sldMk cId="2686436677" sldId="382"/>
            <ac:picMk id="17" creationId="{18F1C926-B696-4DC8-8239-BB9F5AAB22F0}"/>
          </ac:picMkLst>
        </pc:picChg>
      </pc:sldChg>
      <pc:sldChg chg="addSp delSp modSp add replId">
        <pc:chgData name="Diasio, Francesco (PSUF)" userId="S::francesco.diasio@fao.org::3de3f850-87e0-415f-b0d8-a671da894bc2" providerId="AD" clId="Web-{FE474D34-25A0-43CE-AFD1-9747334C93DB}" dt="2021-11-22T13:13:30.466" v="233" actId="20577"/>
        <pc:sldMkLst>
          <pc:docMk/>
          <pc:sldMk cId="455966591" sldId="383"/>
        </pc:sldMkLst>
        <pc:spChg chg="add mod">
          <ac:chgData name="Diasio, Francesco (PSUF)" userId="S::francesco.diasio@fao.org::3de3f850-87e0-415f-b0d8-a671da894bc2" providerId="AD" clId="Web-{FE474D34-25A0-43CE-AFD1-9747334C93DB}" dt="2021-11-22T13:13:30.466" v="233" actId="20577"/>
          <ac:spMkLst>
            <pc:docMk/>
            <pc:sldMk cId="455966591" sldId="383"/>
            <ac:spMk id="9" creationId="{8A222CD7-5F50-40BB-95A9-B397087C4322}"/>
          </ac:spMkLst>
        </pc:spChg>
        <pc:spChg chg="del mod">
          <ac:chgData name="Diasio, Francesco (PSUF)" userId="S::francesco.diasio@fao.org::3de3f850-87e0-415f-b0d8-a671da894bc2" providerId="AD" clId="Web-{FE474D34-25A0-43CE-AFD1-9747334C93DB}" dt="2021-11-22T13:12:34.165" v="209"/>
          <ac:spMkLst>
            <pc:docMk/>
            <pc:sldMk cId="455966591" sldId="383"/>
            <ac:spMk id="18" creationId="{3990AB0C-9FF3-4C18-9B55-1576A522EFFF}"/>
          </ac:spMkLst>
        </pc:spChg>
        <pc:spChg chg="del mod">
          <ac:chgData name="Diasio, Francesco (PSUF)" userId="S::francesco.diasio@fao.org::3de3f850-87e0-415f-b0d8-a671da894bc2" providerId="AD" clId="Web-{FE474D34-25A0-43CE-AFD1-9747334C93DB}" dt="2021-11-22T13:12:23.196" v="206"/>
          <ac:spMkLst>
            <pc:docMk/>
            <pc:sldMk cId="455966591" sldId="383"/>
            <ac:spMk id="20" creationId="{847D2246-39C6-4A5F-A30D-22B77B68178D}"/>
          </ac:spMkLst>
        </pc:spChg>
        <pc:spChg chg="del">
          <ac:chgData name="Diasio, Francesco (PSUF)" userId="S::francesco.diasio@fao.org::3de3f850-87e0-415f-b0d8-a671da894bc2" providerId="AD" clId="Web-{FE474D34-25A0-43CE-AFD1-9747334C93DB}" dt="2021-11-22T13:12:28.524" v="207"/>
          <ac:spMkLst>
            <pc:docMk/>
            <pc:sldMk cId="455966591" sldId="383"/>
            <ac:spMk id="21" creationId="{DA22D7D6-C517-4B5E-8CA6-DFF8F6D2D3E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C5660-441A-42AD-8683-D6365F1612DC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7E16271-2401-4FEB-9725-143AE155D0E1}">
      <dgm:prSet phldrT="[Testo]" phldr="0" custT="1"/>
      <dgm:spPr/>
      <dgm:t>
        <a:bodyPr/>
        <a:lstStyle/>
        <a:p>
          <a:r>
            <a:rPr lang="it-IT" sz="1800" b="1"/>
            <a:t>DNUAF</a:t>
          </a:r>
          <a:r>
            <a:rPr lang="it-IT" sz="1600" b="1"/>
            <a:t> </a:t>
          </a:r>
        </a:p>
        <a:p>
          <a:r>
            <a:rPr lang="it-IT" sz="1600" b="1"/>
            <a:t>2019-2028</a:t>
          </a:r>
        </a:p>
      </dgm:t>
    </dgm:pt>
    <dgm:pt modelId="{B72456E7-66D5-4E1D-8233-8653672E354C}" type="parTrans" cxnId="{0942BB66-CF41-49A5-ADCD-B95DF2D9AA29}">
      <dgm:prSet/>
      <dgm:spPr/>
      <dgm:t>
        <a:bodyPr/>
        <a:lstStyle/>
        <a:p>
          <a:endParaRPr lang="it-IT"/>
        </a:p>
      </dgm:t>
    </dgm:pt>
    <dgm:pt modelId="{2936048C-AF22-4612-8675-93CA28E1C6D7}" type="sibTrans" cxnId="{0942BB66-CF41-49A5-ADCD-B95DF2D9AA29}">
      <dgm:prSet/>
      <dgm:spPr/>
      <dgm:t>
        <a:bodyPr/>
        <a:lstStyle/>
        <a:p>
          <a:endParaRPr lang="it-IT"/>
        </a:p>
      </dgm:t>
    </dgm:pt>
    <dgm:pt modelId="{81A8D665-1DA4-4090-B736-E4F7FD295ACA}">
      <dgm:prSet phldrT="[Testo]" phldr="0" custT="1"/>
      <dgm:spPr/>
      <dgm:t>
        <a:bodyPr/>
        <a:lstStyle/>
        <a:p>
          <a:r>
            <a:rPr lang="it-IT" sz="1600" b="1"/>
            <a:t>Plan d’ action global</a:t>
          </a:r>
        </a:p>
        <a:p>
          <a:r>
            <a:rPr lang="it-IT" sz="1600" b="1" err="1"/>
            <a:t>Pillier</a:t>
          </a:r>
          <a:r>
            <a:rPr lang="it-IT" sz="1600" b="1"/>
            <a:t> 4</a:t>
          </a:r>
        </a:p>
      </dgm:t>
    </dgm:pt>
    <dgm:pt modelId="{DB6D0387-8111-4DE3-BEEE-E43288BD0BAA}" type="parTrans" cxnId="{5E904765-4C3E-4391-9A83-960CDF334788}">
      <dgm:prSet/>
      <dgm:spPr/>
      <dgm:t>
        <a:bodyPr/>
        <a:lstStyle/>
        <a:p>
          <a:endParaRPr lang="it-IT"/>
        </a:p>
      </dgm:t>
    </dgm:pt>
    <dgm:pt modelId="{351C190D-2374-4B47-ADB3-B86C25097D00}" type="sibTrans" cxnId="{5E904765-4C3E-4391-9A83-960CDF334788}">
      <dgm:prSet/>
      <dgm:spPr/>
      <dgm:t>
        <a:bodyPr/>
        <a:lstStyle/>
        <a:p>
          <a:endParaRPr lang="it-IT"/>
        </a:p>
      </dgm:t>
    </dgm:pt>
    <dgm:pt modelId="{7DB357DC-C12C-4AFF-9FAF-9E689FF922C3}">
      <dgm:prSet phldrT="[Testo]" phldr="0" custT="1"/>
      <dgm:spPr/>
      <dgm:t>
        <a:bodyPr/>
        <a:lstStyle/>
        <a:p>
          <a:r>
            <a:rPr lang="it-IT" sz="2000" b="1"/>
            <a:t>YENKASA AFRICA</a:t>
          </a:r>
        </a:p>
      </dgm:t>
    </dgm:pt>
    <dgm:pt modelId="{D9C03DBA-9DA3-46BE-BD96-92F87B957C29}" type="parTrans" cxnId="{8561AC03-80BE-4F34-AC3E-BD8E272B2F67}">
      <dgm:prSet/>
      <dgm:spPr/>
      <dgm:t>
        <a:bodyPr/>
        <a:lstStyle/>
        <a:p>
          <a:endParaRPr lang="it-IT"/>
        </a:p>
      </dgm:t>
    </dgm:pt>
    <dgm:pt modelId="{7FA1965F-482A-4A66-A715-DF85C31C3F0B}" type="sibTrans" cxnId="{8561AC03-80BE-4F34-AC3E-BD8E272B2F67}">
      <dgm:prSet/>
      <dgm:spPr/>
      <dgm:t>
        <a:bodyPr/>
        <a:lstStyle/>
        <a:p>
          <a:endParaRPr lang="it-IT"/>
        </a:p>
      </dgm:t>
    </dgm:pt>
    <dgm:pt modelId="{C837A08F-D7CA-4F0F-829D-9F78D51ADEF1}">
      <dgm:prSet phldrT="[Testo]" phldr="0" custT="1"/>
      <dgm:spPr/>
      <dgm:t>
        <a:bodyPr/>
        <a:lstStyle/>
        <a:p>
          <a:r>
            <a:rPr lang="it-IT" sz="1600" b="1"/>
            <a:t>Plan de </a:t>
          </a:r>
          <a:r>
            <a:rPr lang="it-IT" sz="1600" b="1" err="1"/>
            <a:t>Communication</a:t>
          </a:r>
          <a:r>
            <a:rPr lang="it-IT" sz="1600" b="1"/>
            <a:t> </a:t>
          </a:r>
          <a:r>
            <a:rPr lang="it-IT" sz="1600" b="1" err="1"/>
            <a:t>Participative</a:t>
          </a:r>
          <a:endParaRPr lang="it-IT" sz="1600" b="1"/>
        </a:p>
      </dgm:t>
    </dgm:pt>
    <dgm:pt modelId="{55DB2DB4-CCCC-408E-8BE7-86AC1A3B4DEF}" type="parTrans" cxnId="{B7A3D395-EEBD-4240-8E54-F7ED73B45C33}">
      <dgm:prSet/>
      <dgm:spPr/>
      <dgm:t>
        <a:bodyPr/>
        <a:lstStyle/>
        <a:p>
          <a:endParaRPr lang="it-IT"/>
        </a:p>
      </dgm:t>
    </dgm:pt>
    <dgm:pt modelId="{12D27847-81C5-4544-A085-BA99167C93BA}" type="sibTrans" cxnId="{B7A3D395-EEBD-4240-8E54-F7ED73B45C33}">
      <dgm:prSet/>
      <dgm:spPr/>
      <dgm:t>
        <a:bodyPr/>
        <a:lstStyle/>
        <a:p>
          <a:endParaRPr lang="it-IT"/>
        </a:p>
      </dgm:t>
    </dgm:pt>
    <dgm:pt modelId="{74958F2C-495A-48D5-B2E6-F6905506C423}" type="pres">
      <dgm:prSet presAssocID="{E2EC5660-441A-42AD-8683-D6365F1612DC}" presName="Name0" presStyleCnt="0">
        <dgm:presLayoutVars>
          <dgm:chMax val="7"/>
          <dgm:resizeHandles val="exact"/>
        </dgm:presLayoutVars>
      </dgm:prSet>
      <dgm:spPr/>
    </dgm:pt>
    <dgm:pt modelId="{A93838D7-5A63-4DCA-9298-AEB4FDB4FA56}" type="pres">
      <dgm:prSet presAssocID="{E2EC5660-441A-42AD-8683-D6365F1612DC}" presName="comp1" presStyleCnt="0"/>
      <dgm:spPr/>
    </dgm:pt>
    <dgm:pt modelId="{8ABA9D8E-07B6-4A8C-87EA-12B8AAEFFACE}" type="pres">
      <dgm:prSet presAssocID="{E2EC5660-441A-42AD-8683-D6365F1612DC}" presName="circle1" presStyleLbl="node1" presStyleIdx="0" presStyleCnt="4" custLinFactNeighborX="253"/>
      <dgm:spPr/>
    </dgm:pt>
    <dgm:pt modelId="{CDCA72DE-2551-4B16-BC2A-9748E1A433A1}" type="pres">
      <dgm:prSet presAssocID="{E2EC5660-441A-42AD-8683-D6365F1612DC}" presName="c1text" presStyleLbl="node1" presStyleIdx="0" presStyleCnt="4">
        <dgm:presLayoutVars>
          <dgm:bulletEnabled val="1"/>
        </dgm:presLayoutVars>
      </dgm:prSet>
      <dgm:spPr/>
    </dgm:pt>
    <dgm:pt modelId="{0DFD9671-E80C-40D4-A333-C8C0EB41DC88}" type="pres">
      <dgm:prSet presAssocID="{E2EC5660-441A-42AD-8683-D6365F1612DC}" presName="comp2" presStyleCnt="0"/>
      <dgm:spPr/>
    </dgm:pt>
    <dgm:pt modelId="{BB6BE7E7-ADF5-4DD0-8D43-1B42A431CBB6}" type="pres">
      <dgm:prSet presAssocID="{E2EC5660-441A-42AD-8683-D6365F1612DC}" presName="circle2" presStyleLbl="node1" presStyleIdx="1" presStyleCnt="4"/>
      <dgm:spPr/>
    </dgm:pt>
    <dgm:pt modelId="{387EA8A7-EB33-498F-9F32-249A3516174B}" type="pres">
      <dgm:prSet presAssocID="{E2EC5660-441A-42AD-8683-D6365F1612DC}" presName="c2text" presStyleLbl="node1" presStyleIdx="1" presStyleCnt="4">
        <dgm:presLayoutVars>
          <dgm:bulletEnabled val="1"/>
        </dgm:presLayoutVars>
      </dgm:prSet>
      <dgm:spPr/>
    </dgm:pt>
    <dgm:pt modelId="{BCC72311-EBF9-4C50-B438-045E9F7D116C}" type="pres">
      <dgm:prSet presAssocID="{E2EC5660-441A-42AD-8683-D6365F1612DC}" presName="comp3" presStyleCnt="0"/>
      <dgm:spPr/>
    </dgm:pt>
    <dgm:pt modelId="{81B2D323-7477-4CFC-928E-14AB3EF62450}" type="pres">
      <dgm:prSet presAssocID="{E2EC5660-441A-42AD-8683-D6365F1612DC}" presName="circle3" presStyleLbl="node1" presStyleIdx="2" presStyleCnt="4"/>
      <dgm:spPr/>
    </dgm:pt>
    <dgm:pt modelId="{69133925-111F-4866-9B3F-04C333456730}" type="pres">
      <dgm:prSet presAssocID="{E2EC5660-441A-42AD-8683-D6365F1612DC}" presName="c3text" presStyleLbl="node1" presStyleIdx="2" presStyleCnt="4">
        <dgm:presLayoutVars>
          <dgm:bulletEnabled val="1"/>
        </dgm:presLayoutVars>
      </dgm:prSet>
      <dgm:spPr/>
    </dgm:pt>
    <dgm:pt modelId="{4313A03B-C385-4E12-9645-AE56429DBA5D}" type="pres">
      <dgm:prSet presAssocID="{E2EC5660-441A-42AD-8683-D6365F1612DC}" presName="comp4" presStyleCnt="0"/>
      <dgm:spPr/>
    </dgm:pt>
    <dgm:pt modelId="{FC0A9294-6246-47D8-8F0D-1A1049ACDF4B}" type="pres">
      <dgm:prSet presAssocID="{E2EC5660-441A-42AD-8683-D6365F1612DC}" presName="circle4" presStyleLbl="node1" presStyleIdx="3" presStyleCnt="4" custScaleX="113556"/>
      <dgm:spPr/>
    </dgm:pt>
    <dgm:pt modelId="{8D25E876-4FE5-447C-82EC-683A3C87DCE0}" type="pres">
      <dgm:prSet presAssocID="{E2EC5660-441A-42AD-8683-D6365F1612DC}" presName="c4text" presStyleLbl="node1" presStyleIdx="3" presStyleCnt="4">
        <dgm:presLayoutVars>
          <dgm:bulletEnabled val="1"/>
        </dgm:presLayoutVars>
      </dgm:prSet>
      <dgm:spPr/>
    </dgm:pt>
  </dgm:ptLst>
  <dgm:cxnLst>
    <dgm:cxn modelId="{8561AC03-80BE-4F34-AC3E-BD8E272B2F67}" srcId="{E2EC5660-441A-42AD-8683-D6365F1612DC}" destId="{7DB357DC-C12C-4AFF-9FAF-9E689FF922C3}" srcOrd="2" destOrd="0" parTransId="{D9C03DBA-9DA3-46BE-BD96-92F87B957C29}" sibTransId="{7FA1965F-482A-4A66-A715-DF85C31C3F0B}"/>
    <dgm:cxn modelId="{286B2404-8812-4238-8952-C1A4E2415868}" type="presOf" srcId="{7DB357DC-C12C-4AFF-9FAF-9E689FF922C3}" destId="{69133925-111F-4866-9B3F-04C333456730}" srcOrd="1" destOrd="0" presId="urn:microsoft.com/office/officeart/2005/8/layout/venn2"/>
    <dgm:cxn modelId="{BE85E91D-670A-409B-A571-B5DF5E3DD22C}" type="presOf" srcId="{57E16271-2401-4FEB-9725-143AE155D0E1}" destId="{8ABA9D8E-07B6-4A8C-87EA-12B8AAEFFACE}" srcOrd="0" destOrd="0" presId="urn:microsoft.com/office/officeart/2005/8/layout/venn2"/>
    <dgm:cxn modelId="{5E904765-4C3E-4391-9A83-960CDF334788}" srcId="{E2EC5660-441A-42AD-8683-D6365F1612DC}" destId="{81A8D665-1DA4-4090-B736-E4F7FD295ACA}" srcOrd="1" destOrd="0" parTransId="{DB6D0387-8111-4DE3-BEEE-E43288BD0BAA}" sibTransId="{351C190D-2374-4B47-ADB3-B86C25097D00}"/>
    <dgm:cxn modelId="{0942BB66-CF41-49A5-ADCD-B95DF2D9AA29}" srcId="{E2EC5660-441A-42AD-8683-D6365F1612DC}" destId="{57E16271-2401-4FEB-9725-143AE155D0E1}" srcOrd="0" destOrd="0" parTransId="{B72456E7-66D5-4E1D-8233-8653672E354C}" sibTransId="{2936048C-AF22-4612-8675-93CA28E1C6D7}"/>
    <dgm:cxn modelId="{FB88A768-EA19-4F96-A5EE-814C794C2913}" type="presOf" srcId="{81A8D665-1DA4-4090-B736-E4F7FD295ACA}" destId="{BB6BE7E7-ADF5-4DD0-8D43-1B42A431CBB6}" srcOrd="0" destOrd="0" presId="urn:microsoft.com/office/officeart/2005/8/layout/venn2"/>
    <dgm:cxn modelId="{D97AFA57-B7B3-4479-80A5-349004E6DF2C}" type="presOf" srcId="{81A8D665-1DA4-4090-B736-E4F7FD295ACA}" destId="{387EA8A7-EB33-498F-9F32-249A3516174B}" srcOrd="1" destOrd="0" presId="urn:microsoft.com/office/officeart/2005/8/layout/venn2"/>
    <dgm:cxn modelId="{00767C84-8B69-4475-8B5B-38BEA92D0107}" type="presOf" srcId="{E2EC5660-441A-42AD-8683-D6365F1612DC}" destId="{74958F2C-495A-48D5-B2E6-F6905506C423}" srcOrd="0" destOrd="0" presId="urn:microsoft.com/office/officeart/2005/8/layout/venn2"/>
    <dgm:cxn modelId="{B7A3D395-EEBD-4240-8E54-F7ED73B45C33}" srcId="{E2EC5660-441A-42AD-8683-D6365F1612DC}" destId="{C837A08F-D7CA-4F0F-829D-9F78D51ADEF1}" srcOrd="3" destOrd="0" parTransId="{55DB2DB4-CCCC-408E-8BE7-86AC1A3B4DEF}" sibTransId="{12D27847-81C5-4544-A085-BA99167C93BA}"/>
    <dgm:cxn modelId="{58D65F9A-B491-434B-8623-9B1B9325DC20}" type="presOf" srcId="{7DB357DC-C12C-4AFF-9FAF-9E689FF922C3}" destId="{81B2D323-7477-4CFC-928E-14AB3EF62450}" srcOrd="0" destOrd="0" presId="urn:microsoft.com/office/officeart/2005/8/layout/venn2"/>
    <dgm:cxn modelId="{96D11D9E-92AC-4B1B-905A-CABA44B7EAA1}" type="presOf" srcId="{C837A08F-D7CA-4F0F-829D-9F78D51ADEF1}" destId="{FC0A9294-6246-47D8-8F0D-1A1049ACDF4B}" srcOrd="0" destOrd="0" presId="urn:microsoft.com/office/officeart/2005/8/layout/venn2"/>
    <dgm:cxn modelId="{71254DA5-58FC-4EAF-842C-4A32271EB1BC}" type="presOf" srcId="{57E16271-2401-4FEB-9725-143AE155D0E1}" destId="{CDCA72DE-2551-4B16-BC2A-9748E1A433A1}" srcOrd="1" destOrd="0" presId="urn:microsoft.com/office/officeart/2005/8/layout/venn2"/>
    <dgm:cxn modelId="{6566AEB5-9907-4425-A44F-7A178DF98171}" type="presOf" srcId="{C837A08F-D7CA-4F0F-829D-9F78D51ADEF1}" destId="{8D25E876-4FE5-447C-82EC-683A3C87DCE0}" srcOrd="1" destOrd="0" presId="urn:microsoft.com/office/officeart/2005/8/layout/venn2"/>
    <dgm:cxn modelId="{019D066B-2706-4764-AA48-2FBB8F8E846A}" type="presParOf" srcId="{74958F2C-495A-48D5-B2E6-F6905506C423}" destId="{A93838D7-5A63-4DCA-9298-AEB4FDB4FA56}" srcOrd="0" destOrd="0" presId="urn:microsoft.com/office/officeart/2005/8/layout/venn2"/>
    <dgm:cxn modelId="{D9F09960-B6AD-47BF-996D-A2B7B5751A2B}" type="presParOf" srcId="{A93838D7-5A63-4DCA-9298-AEB4FDB4FA56}" destId="{8ABA9D8E-07B6-4A8C-87EA-12B8AAEFFACE}" srcOrd="0" destOrd="0" presId="urn:microsoft.com/office/officeart/2005/8/layout/venn2"/>
    <dgm:cxn modelId="{EB2D5AF2-295A-41BF-9CF0-7B5872F85B7B}" type="presParOf" srcId="{A93838D7-5A63-4DCA-9298-AEB4FDB4FA56}" destId="{CDCA72DE-2551-4B16-BC2A-9748E1A433A1}" srcOrd="1" destOrd="0" presId="urn:microsoft.com/office/officeart/2005/8/layout/venn2"/>
    <dgm:cxn modelId="{524FE7A5-0C7C-4158-B87E-FB43190E87B4}" type="presParOf" srcId="{74958F2C-495A-48D5-B2E6-F6905506C423}" destId="{0DFD9671-E80C-40D4-A333-C8C0EB41DC88}" srcOrd="1" destOrd="0" presId="urn:microsoft.com/office/officeart/2005/8/layout/venn2"/>
    <dgm:cxn modelId="{10B2BC7F-A7DA-4E60-963C-40F8D5A6ABB3}" type="presParOf" srcId="{0DFD9671-E80C-40D4-A333-C8C0EB41DC88}" destId="{BB6BE7E7-ADF5-4DD0-8D43-1B42A431CBB6}" srcOrd="0" destOrd="0" presId="urn:microsoft.com/office/officeart/2005/8/layout/venn2"/>
    <dgm:cxn modelId="{3BF4749E-1939-4BCB-AB68-C5683FE2CFF2}" type="presParOf" srcId="{0DFD9671-E80C-40D4-A333-C8C0EB41DC88}" destId="{387EA8A7-EB33-498F-9F32-249A3516174B}" srcOrd="1" destOrd="0" presId="urn:microsoft.com/office/officeart/2005/8/layout/venn2"/>
    <dgm:cxn modelId="{7D09F2CB-F87D-44F5-9A42-9CCA44C0C138}" type="presParOf" srcId="{74958F2C-495A-48D5-B2E6-F6905506C423}" destId="{BCC72311-EBF9-4C50-B438-045E9F7D116C}" srcOrd="2" destOrd="0" presId="urn:microsoft.com/office/officeart/2005/8/layout/venn2"/>
    <dgm:cxn modelId="{9F0EF727-E5CE-4A56-950A-CF44E821A5D7}" type="presParOf" srcId="{BCC72311-EBF9-4C50-B438-045E9F7D116C}" destId="{81B2D323-7477-4CFC-928E-14AB3EF62450}" srcOrd="0" destOrd="0" presId="urn:microsoft.com/office/officeart/2005/8/layout/venn2"/>
    <dgm:cxn modelId="{4C9BAD13-888A-48B2-BC45-A91688685F8E}" type="presParOf" srcId="{BCC72311-EBF9-4C50-B438-045E9F7D116C}" destId="{69133925-111F-4866-9B3F-04C333456730}" srcOrd="1" destOrd="0" presId="urn:microsoft.com/office/officeart/2005/8/layout/venn2"/>
    <dgm:cxn modelId="{44BA22F2-2DF3-4829-A7A6-05C3CDF3BE14}" type="presParOf" srcId="{74958F2C-495A-48D5-B2E6-F6905506C423}" destId="{4313A03B-C385-4E12-9645-AE56429DBA5D}" srcOrd="3" destOrd="0" presId="urn:microsoft.com/office/officeart/2005/8/layout/venn2"/>
    <dgm:cxn modelId="{D3E99FFE-1914-4CC3-8F64-09B42905C561}" type="presParOf" srcId="{4313A03B-C385-4E12-9645-AE56429DBA5D}" destId="{FC0A9294-6246-47D8-8F0D-1A1049ACDF4B}" srcOrd="0" destOrd="0" presId="urn:microsoft.com/office/officeart/2005/8/layout/venn2"/>
    <dgm:cxn modelId="{0EC48BF7-5D28-43FD-B73F-54F5D9F80AD8}" type="presParOf" srcId="{4313A03B-C385-4E12-9645-AE56429DBA5D}" destId="{8D25E876-4FE5-447C-82EC-683A3C87DCE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0F2CC-92CA-4DC0-AA78-43A50BE96779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244728E6-8211-4791-885A-EF35B765634C}">
      <dgm:prSet phldrT="[Testo]"/>
      <dgm:spPr/>
      <dgm:t>
        <a:bodyPr/>
        <a:lstStyle/>
        <a:p>
          <a:endParaRPr lang="it-IT"/>
        </a:p>
      </dgm:t>
    </dgm:pt>
    <dgm:pt modelId="{92AE8177-08F8-439F-8450-C23BF0FAC3DE}" type="parTrans" cxnId="{B5BB28D5-01AC-43A6-A504-D837B20825AC}">
      <dgm:prSet/>
      <dgm:spPr/>
      <dgm:t>
        <a:bodyPr/>
        <a:lstStyle/>
        <a:p>
          <a:endParaRPr lang="it-IT"/>
        </a:p>
      </dgm:t>
    </dgm:pt>
    <dgm:pt modelId="{BB21BAB9-57FB-4BAB-9392-4D5FCBBA503A}" type="sibTrans" cxnId="{B5BB28D5-01AC-43A6-A504-D837B20825AC}">
      <dgm:prSet/>
      <dgm:spPr/>
      <dgm:t>
        <a:bodyPr/>
        <a:lstStyle/>
        <a:p>
          <a:endParaRPr lang="it-IT"/>
        </a:p>
      </dgm:t>
    </dgm:pt>
    <dgm:pt modelId="{6ADBF447-F295-4BD4-A359-E35238EFBAC6}">
      <dgm:prSet phldrT="[Testo]"/>
      <dgm:spPr/>
      <dgm:t>
        <a:bodyPr/>
        <a:lstStyle/>
        <a:p>
          <a:endParaRPr lang="it-IT"/>
        </a:p>
      </dgm:t>
    </dgm:pt>
    <dgm:pt modelId="{6461A1BC-ADCB-434C-9D44-1D735090167F}" type="parTrans" cxnId="{57B666D7-D4F5-4C92-BC45-91C0E35339AA}">
      <dgm:prSet/>
      <dgm:spPr/>
      <dgm:t>
        <a:bodyPr/>
        <a:lstStyle/>
        <a:p>
          <a:endParaRPr lang="it-IT"/>
        </a:p>
      </dgm:t>
    </dgm:pt>
    <dgm:pt modelId="{530D38F4-E717-437D-BFB8-5559C2910940}" type="sibTrans" cxnId="{57B666D7-D4F5-4C92-BC45-91C0E35339AA}">
      <dgm:prSet/>
      <dgm:spPr/>
      <dgm:t>
        <a:bodyPr/>
        <a:lstStyle/>
        <a:p>
          <a:endParaRPr lang="it-IT"/>
        </a:p>
      </dgm:t>
    </dgm:pt>
    <dgm:pt modelId="{314072D1-8744-4C26-956E-3052EE34DD94}" type="pres">
      <dgm:prSet presAssocID="{C280F2CC-92CA-4DC0-AA78-43A50BE96779}" presName="Name0" presStyleCnt="0">
        <dgm:presLayoutVars>
          <dgm:dir/>
          <dgm:resizeHandles val="exact"/>
        </dgm:presLayoutVars>
      </dgm:prSet>
      <dgm:spPr/>
    </dgm:pt>
    <dgm:pt modelId="{95966724-83E4-4A7B-95D5-5489EAE98CC8}" type="pres">
      <dgm:prSet presAssocID="{244728E6-8211-4791-885A-EF35B765634C}" presName="Name5" presStyleLbl="vennNode1" presStyleIdx="0" presStyleCnt="2">
        <dgm:presLayoutVars>
          <dgm:bulletEnabled val="1"/>
        </dgm:presLayoutVars>
      </dgm:prSet>
      <dgm:spPr/>
    </dgm:pt>
    <dgm:pt modelId="{DE74D23E-B0C6-40B8-B87E-E144A7EDA61A}" type="pres">
      <dgm:prSet presAssocID="{BB21BAB9-57FB-4BAB-9392-4D5FCBBA503A}" presName="space" presStyleCnt="0"/>
      <dgm:spPr/>
    </dgm:pt>
    <dgm:pt modelId="{CB79D803-3B77-4DB9-B1B3-CE76034D32F0}" type="pres">
      <dgm:prSet presAssocID="{6ADBF447-F295-4BD4-A359-E35238EFBAC6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C6D30246-1813-4748-A9D1-7AC0A1613E89}" type="presOf" srcId="{244728E6-8211-4791-885A-EF35B765634C}" destId="{95966724-83E4-4A7B-95D5-5489EAE98CC8}" srcOrd="0" destOrd="0" presId="urn:microsoft.com/office/officeart/2005/8/layout/venn3"/>
    <dgm:cxn modelId="{98044554-A691-4429-A3A8-005AF37821FE}" type="presOf" srcId="{6ADBF447-F295-4BD4-A359-E35238EFBAC6}" destId="{CB79D803-3B77-4DB9-B1B3-CE76034D32F0}" srcOrd="0" destOrd="0" presId="urn:microsoft.com/office/officeart/2005/8/layout/venn3"/>
    <dgm:cxn modelId="{B5BB28D5-01AC-43A6-A504-D837B20825AC}" srcId="{C280F2CC-92CA-4DC0-AA78-43A50BE96779}" destId="{244728E6-8211-4791-885A-EF35B765634C}" srcOrd="0" destOrd="0" parTransId="{92AE8177-08F8-439F-8450-C23BF0FAC3DE}" sibTransId="{BB21BAB9-57FB-4BAB-9392-4D5FCBBA503A}"/>
    <dgm:cxn modelId="{57B666D7-D4F5-4C92-BC45-91C0E35339AA}" srcId="{C280F2CC-92CA-4DC0-AA78-43A50BE96779}" destId="{6ADBF447-F295-4BD4-A359-E35238EFBAC6}" srcOrd="1" destOrd="0" parTransId="{6461A1BC-ADCB-434C-9D44-1D735090167F}" sibTransId="{530D38F4-E717-437D-BFB8-5559C2910940}"/>
    <dgm:cxn modelId="{878CE6F4-2228-46D3-8983-198D29973F88}" type="presOf" srcId="{C280F2CC-92CA-4DC0-AA78-43A50BE96779}" destId="{314072D1-8744-4C26-956E-3052EE34DD94}" srcOrd="0" destOrd="0" presId="urn:microsoft.com/office/officeart/2005/8/layout/venn3"/>
    <dgm:cxn modelId="{5EE274BA-00D2-4ECE-91DD-C18D209C620D}" type="presParOf" srcId="{314072D1-8744-4C26-956E-3052EE34DD94}" destId="{95966724-83E4-4A7B-95D5-5489EAE98CC8}" srcOrd="0" destOrd="0" presId="urn:microsoft.com/office/officeart/2005/8/layout/venn3"/>
    <dgm:cxn modelId="{DF588938-0943-4DE4-B806-8856BCCCEBDA}" type="presParOf" srcId="{314072D1-8744-4C26-956E-3052EE34DD94}" destId="{DE74D23E-B0C6-40B8-B87E-E144A7EDA61A}" srcOrd="1" destOrd="0" presId="urn:microsoft.com/office/officeart/2005/8/layout/venn3"/>
    <dgm:cxn modelId="{08217706-A261-4248-9A5C-93BAAD4796FE}" type="presParOf" srcId="{314072D1-8744-4C26-956E-3052EE34DD94}" destId="{CB79D803-3B77-4DB9-B1B3-CE76034D32F0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A9D8E-07B6-4A8C-87EA-12B8AAEFFACE}">
      <dsp:nvSpPr>
        <dsp:cNvPr id="0" name=""/>
        <dsp:cNvSpPr/>
      </dsp:nvSpPr>
      <dsp:spPr>
        <a:xfrm>
          <a:off x="0" y="97901"/>
          <a:ext cx="5234609" cy="52346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/>
            <a:t>DNUAF</a:t>
          </a:r>
          <a:r>
            <a:rPr lang="it-IT" sz="1600" b="1" kern="120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2019-2028</a:t>
          </a:r>
        </a:p>
      </dsp:txBody>
      <dsp:txXfrm>
        <a:off x="1885506" y="359632"/>
        <a:ext cx="1463596" cy="785191"/>
      </dsp:txXfrm>
    </dsp:sp>
    <dsp:sp modelId="{BB6BE7E7-ADF5-4DD0-8D43-1B42A431CBB6}">
      <dsp:nvSpPr>
        <dsp:cNvPr id="0" name=""/>
        <dsp:cNvSpPr/>
      </dsp:nvSpPr>
      <dsp:spPr>
        <a:xfrm>
          <a:off x="523460" y="1144823"/>
          <a:ext cx="4187687" cy="4187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Plan d’ action global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err="1"/>
            <a:t>Pillier</a:t>
          </a:r>
          <a:r>
            <a:rPr lang="it-IT" sz="1600" b="1" kern="1200"/>
            <a:t> 4</a:t>
          </a:r>
        </a:p>
      </dsp:txBody>
      <dsp:txXfrm>
        <a:off x="1885506" y="1396085"/>
        <a:ext cx="1463596" cy="753783"/>
      </dsp:txXfrm>
    </dsp:sp>
    <dsp:sp modelId="{81B2D323-7477-4CFC-928E-14AB3EF62450}">
      <dsp:nvSpPr>
        <dsp:cNvPr id="0" name=""/>
        <dsp:cNvSpPr/>
      </dsp:nvSpPr>
      <dsp:spPr>
        <a:xfrm>
          <a:off x="1046921" y="2191745"/>
          <a:ext cx="3140765" cy="31407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YENKASA AFRICA</a:t>
          </a:r>
        </a:p>
      </dsp:txBody>
      <dsp:txXfrm>
        <a:off x="1885506" y="2427303"/>
        <a:ext cx="1463596" cy="706672"/>
      </dsp:txXfrm>
    </dsp:sp>
    <dsp:sp modelId="{FC0A9294-6246-47D8-8F0D-1A1049ACDF4B}">
      <dsp:nvSpPr>
        <dsp:cNvPr id="0" name=""/>
        <dsp:cNvSpPr/>
      </dsp:nvSpPr>
      <dsp:spPr>
        <a:xfrm>
          <a:off x="1428461" y="3238667"/>
          <a:ext cx="2377685" cy="20938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Plan de </a:t>
          </a:r>
          <a:r>
            <a:rPr lang="it-IT" sz="1600" b="1" kern="1200" err="1"/>
            <a:t>Communication</a:t>
          </a:r>
          <a:r>
            <a:rPr lang="it-IT" sz="1600" b="1" kern="1200"/>
            <a:t> </a:t>
          </a:r>
          <a:r>
            <a:rPr lang="it-IT" sz="1600" b="1" kern="1200" err="1"/>
            <a:t>Participative</a:t>
          </a:r>
          <a:endParaRPr lang="it-IT" sz="1600" b="1" kern="1200"/>
        </a:p>
      </dsp:txBody>
      <dsp:txXfrm>
        <a:off x="1776665" y="3762128"/>
        <a:ext cx="1681277" cy="1046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66724-83E4-4A7B-95D5-5489EAE98CC8}">
      <dsp:nvSpPr>
        <dsp:cNvPr id="0" name=""/>
        <dsp:cNvSpPr/>
      </dsp:nvSpPr>
      <dsp:spPr>
        <a:xfrm>
          <a:off x="5815" y="275943"/>
          <a:ext cx="4128707" cy="41287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7217" tIns="82550" rIns="227217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610450" y="880578"/>
        <a:ext cx="2919437" cy="2919437"/>
      </dsp:txXfrm>
    </dsp:sp>
    <dsp:sp modelId="{CB79D803-3B77-4DB9-B1B3-CE76034D32F0}">
      <dsp:nvSpPr>
        <dsp:cNvPr id="0" name=""/>
        <dsp:cNvSpPr/>
      </dsp:nvSpPr>
      <dsp:spPr>
        <a:xfrm>
          <a:off x="3308781" y="275943"/>
          <a:ext cx="4128707" cy="4128707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7217" tIns="82550" rIns="227217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3913416" y="880578"/>
        <a:ext cx="2919437" cy="2919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274EC-6DAA-4C41-A638-14A7164D7B5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1BF69-FE65-419A-8111-C2FCDE8FB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2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8193-EBAF-4275-A103-F73DEE5E7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D3103-D6C9-4C13-B6F8-C50D91191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F47E9-1697-4D89-8430-4A37E5BD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CE9C2-C5FB-4900-B912-9B4D9D76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2F619-A49A-447E-A525-D21FCD00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4CBB-A167-4BD2-8A62-3E89FD9E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D0D09-B403-446B-AC76-008F6234F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7C72A-5521-4721-8768-A2512F1E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89089-80D5-4D9D-9A32-001910C9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DB6E3-25F7-40A9-9CDC-81F0FFC0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D8448-F65A-4A63-80CA-F40594708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7B451-7A39-4453-93ED-F69F92E13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DD98-B044-4126-8F8F-D19146D1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E1D30-C2B7-4BDC-9F2F-1FFBF29E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86B7C-B012-4021-9C52-3DB80BCE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1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AT_FRAME_PAGE_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>
            <p:custDataLst>
              <p:tags r:id="rId1"/>
            </p:custDataLst>
          </p:nvPr>
        </p:nvSpPr>
        <p:spPr>
          <a:xfrm>
            <a:off x="0" y="35719"/>
            <a:ext cx="12192000" cy="287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265" b="1">
                <a:solidFill>
                  <a:srgbClr val="FF0000"/>
                </a:solidFill>
                <a:latin typeface="Merriweather Sans"/>
              </a:rPr>
              <a:t>[PREVIOUS SLIDE WIRH FRAME CONTENT DISPLAYED]</a:t>
            </a:r>
            <a:endParaRPr lang="en-US" sz="1265" b="1">
              <a:solidFill>
                <a:srgbClr val="FF0000"/>
              </a:solidFill>
              <a:latin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36957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AT_POPUP_PAGE_2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>
            <p:custDataLst>
              <p:tags r:id="rId1"/>
            </p:custDataLst>
          </p:nvPr>
        </p:nvSpPr>
        <p:spPr>
          <a:xfrm>
            <a:off x="0" y="35719"/>
            <a:ext cx="12192000" cy="287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265" b="1">
                <a:solidFill>
                  <a:srgbClr val="FF0000"/>
                </a:solidFill>
                <a:latin typeface="Merriweather Sans"/>
              </a:rPr>
              <a:t>[PREVIOUS SLIDE WITH POPUP CONTENT DISPLAYED]</a:t>
            </a:r>
            <a:endParaRPr lang="en-US" sz="1265" b="1">
              <a:solidFill>
                <a:srgbClr val="FF0000"/>
              </a:solidFill>
              <a:latin typeface="Merriweather Sans"/>
            </a:endParaRP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>
            <p:custDataLst>
              <p:tags r:id="rId2"/>
            </p:custDataLst>
          </p:nvPr>
        </p:nvSpPr>
        <p:spPr>
          <a:xfrm>
            <a:off x="0" y="35719"/>
            <a:ext cx="12192000" cy="287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265" b="1">
                <a:solidFill>
                  <a:srgbClr val="FF0000"/>
                </a:solidFill>
                <a:latin typeface="Merriweather Sans"/>
              </a:rPr>
              <a:t>[PREVIOUS SLIDE WITH POPUP CONTENT DISPLAYED]</a:t>
            </a:r>
            <a:endParaRPr lang="en-US" sz="1265" b="1">
              <a:solidFill>
                <a:srgbClr val="FF0000"/>
              </a:solidFill>
              <a:latin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99294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AT_POPUP_PAGE_2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>
            <p:custDataLst>
              <p:tags r:id="rId1"/>
            </p:custDataLst>
          </p:nvPr>
        </p:nvSpPr>
        <p:spPr>
          <a:xfrm>
            <a:off x="0" y="35719"/>
            <a:ext cx="12192000" cy="287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265" b="1">
                <a:solidFill>
                  <a:srgbClr val="FF0000"/>
                </a:solidFill>
                <a:latin typeface="Merriweather Sans"/>
              </a:rPr>
              <a:t>[PREVIOUS SLIDE WITH POPUP CONTENT DISPLAYED]</a:t>
            </a:r>
            <a:endParaRPr lang="en-US" sz="1265" b="1">
              <a:solidFill>
                <a:srgbClr val="FF0000"/>
              </a:solidFill>
              <a:latin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2710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C986-8863-480B-9FB8-86FA91B9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BD37B-EEDE-456F-A2C8-B847AD3A8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41FC-6BB0-4256-877E-32FC0468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AAF1-316A-439C-8501-2F5E483C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94A39-AD2E-4AB2-9CC0-31179358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6143-A71D-48C5-8C7C-F53EDD83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DC243-5657-49CE-9013-C51915CF1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F5C75-1480-404D-BD96-51004F92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0D28D-9877-4C9C-B415-B1A1BE82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73CF9-EEA1-46E1-843A-92F8AD42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1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823A-EF15-4438-B715-A1E53FAA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4746-8349-473D-B7D3-5A300D799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B32A9-FA74-4E91-858C-165F2AD50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B8EEC-11E4-4479-BEA6-9718253E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E1F7-09CE-4C72-AB7A-7C1EB868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0F736-D068-4E07-A22C-70A82342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11CD-18F0-4EB6-AA00-D9E20005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8946C-15D2-4D43-B62A-87BDD7B9C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71164-9E9F-409D-BF48-9D75B2131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AB5E6-235A-4FB5-B2A3-48B860253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D75F3-78F8-4E23-AD6A-BDFF8E775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E01CC-B1DB-4E04-9DFF-BE346A4F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E1A61-4076-4F4A-BC36-9D136370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2A36F-5770-4C73-A42D-975267AC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C7BD-0DBF-4595-A3D1-9AD5E6A2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15D35-6A97-44C7-8D2D-66388FE1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948E5-29A3-4D04-93B0-24B21AD9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B3F47-6483-41C5-84B5-CF6E89FA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90DB9E-205E-4E4A-99BD-E39AFEB1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EF334-54F3-47DD-97E2-98442D4C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90925-6F3F-4DF5-B332-82575AD0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6D57-B81D-4718-B7C9-96712DB9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CB97-7F23-4F77-8720-BCF51F13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3C61B-9709-4EC8-B018-E5FFED188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DADD3-2739-4F34-B4C6-32AD8E5B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84B53-AA97-46E3-BDD7-D85E8A46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C8EA8-9353-4CB5-A390-7B304CD7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3EBD-7D29-44A7-B402-FFE45685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13626-E7DC-4B7E-8FF2-471DC2AFE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D0C9D-4B42-4D8D-A97A-6FD18B38A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5B86E-6B23-48F6-9D77-EC10FF39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17D96-9C7D-4BE7-9A36-BB392B5F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F79E0-1105-4629-83BB-CE8615D4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0CCF1-C7D9-4E45-872D-0FD2FB1A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3750B-5C53-40F1-956B-EF86F059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B15A7-E26C-41DB-A5F6-9BFED0D35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747F8-1BF2-40AF-8D41-B1DA0527CE8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013E9-B5C7-46AB-B8A3-ABDA69CF2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B968-0DDF-45A2-9023-670DF64AE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4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</p:sldLayoutIdLst>
  <p:txStyles>
    <p:titleStyle>
      <a:lvl1pPr algn="ctr" defTabSz="642640" rtl="0" eaLnBrk="1" latinLnBrk="0" hangingPunct="1">
        <a:spcBef>
          <a:spcPct val="0"/>
        </a:spcBef>
        <a:buNone/>
        <a:defRPr sz="30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990" indent="-24099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22145" indent="-200825" algn="l" defTabSz="642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68" kern="1200">
          <a:solidFill>
            <a:schemeClr val="tx1"/>
          </a:solidFill>
          <a:latin typeface="+mn-lt"/>
          <a:ea typeface="+mn-ea"/>
          <a:cs typeface="+mn-cs"/>
        </a:defRPr>
      </a:lvl2pPr>
      <a:lvl3pPr marL="803300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462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4594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6726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png"/><Relationship Id="rId7" Type="http://schemas.openxmlformats.org/officeDocument/2006/relationships/image" Target="../media/image6.jpeg"/><Relationship Id="rId2" Type="http://schemas.openxmlformats.org/officeDocument/2006/relationships/hyperlink" Target="http://www.yenkasa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hyperlink" Target="mailto:Comdev@fao.org" TargetMode="External"/><Relationship Id="rId5" Type="http://schemas.openxmlformats.org/officeDocument/2006/relationships/diagramColors" Target="../diagrams/colors2.xml"/><Relationship Id="rId10" Type="http://schemas.openxmlformats.org/officeDocument/2006/relationships/hyperlink" Target="mailto:yenkasa.africa@gmail.com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bauer-power.net/2019/04/how-to-deleted-online-social-media.html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transgriot.blogspot.com/2018/10/monis-latest-radio-interviews.htm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D16F-D1ED-4DDE-BB19-80FBF9AA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36" y="4298271"/>
            <a:ext cx="7984326" cy="8067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b="1"/>
              <a:t>Campagne </a:t>
            </a:r>
            <a:r>
              <a:rPr lang="en-US" sz="3400" b="1" err="1"/>
              <a:t>régionale</a:t>
            </a:r>
            <a:r>
              <a:rPr lang="en-US" sz="3400" b="1"/>
              <a:t> de </a:t>
            </a:r>
            <a:r>
              <a:rPr lang="en-US" sz="3400" b="1" err="1"/>
              <a:t>sensibilisation</a:t>
            </a:r>
            <a:br>
              <a:rPr lang="en-US" sz="3400" b="1"/>
            </a:br>
            <a:r>
              <a:rPr lang="en-US" sz="3400" b="1">
                <a:cs typeface="Calibri Light"/>
              </a:rPr>
              <a:t>Phase II</a:t>
            </a:r>
            <a:endParaRPr lang="en-US" sz="34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BD8E1-D8E9-4439-970A-11CB121A3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2066245"/>
            <a:ext cx="10777677" cy="1796373"/>
          </a:xfrm>
        </p:spPr>
        <p:txBody>
          <a:bodyPr>
            <a:noAutofit/>
          </a:bodyPr>
          <a:lstStyle/>
          <a:p>
            <a:pPr algn="ctr"/>
            <a:endParaRPr lang="en-US" sz="5000"/>
          </a:p>
          <a:p>
            <a:pPr algn="ctr"/>
            <a:endParaRPr lang="en-US" sz="5000"/>
          </a:p>
          <a:p>
            <a:pPr algn="ctr"/>
            <a:endParaRPr lang="en-US" sz="5000"/>
          </a:p>
          <a:p>
            <a:pPr algn="ctr"/>
            <a:r>
              <a:rPr lang="en-US" sz="2000" i="1" err="1"/>
              <a:t>Lancement</a:t>
            </a:r>
            <a:r>
              <a:rPr lang="en-US" sz="2000" i="1"/>
              <a:t> de</a:t>
            </a:r>
          </a:p>
          <a:p>
            <a:pPr algn="ctr"/>
            <a:r>
              <a:rPr lang="en-US" sz="5000"/>
              <a:t>“</a:t>
            </a:r>
            <a:r>
              <a:rPr lang="fr-FR" sz="5000"/>
              <a:t>L’agriculture familiale au cœur des systèmes alimentaires durables</a:t>
            </a:r>
            <a:r>
              <a:rPr lang="en-US" sz="5000"/>
              <a:t>”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864F62B-4133-4C2A-A9A4-09B4BF27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94" y="133788"/>
            <a:ext cx="2215610" cy="10934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65D9FD-93A6-4C3E-B61B-A6E0E32C70D6}"/>
              </a:ext>
            </a:extLst>
          </p:cNvPr>
          <p:cNvSpPr txBox="1">
            <a:spLocks/>
          </p:cNvSpPr>
          <p:nvPr/>
        </p:nvSpPr>
        <p:spPr>
          <a:xfrm>
            <a:off x="2103836" y="5421342"/>
            <a:ext cx="7984326" cy="80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/>
              <a:t>25 Novembre 2021</a:t>
            </a:r>
          </a:p>
        </p:txBody>
      </p:sp>
      <p:pic>
        <p:nvPicPr>
          <p:cNvPr id="8" name="Immagine 7" descr="Services écosystémiques et biodiversité | Académie de Clermont-Ferrand">
            <a:extLst>
              <a:ext uri="{FF2B5EF4-FFF2-40B4-BE49-F238E27FC236}">
                <a16:creationId xmlns:a16="http://schemas.microsoft.com/office/drawing/2014/main" id="{FD1A87AD-9D6E-4A46-9DDD-47F8610695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16"/>
            <a:ext cx="3551583" cy="116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E174CA8-6731-4714-8F56-7C0D273FE3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215" y="159546"/>
            <a:ext cx="2340817" cy="1093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12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6583-5167-43AC-8644-C7997926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35" y="1082118"/>
            <a:ext cx="2406770" cy="635450"/>
          </a:xfrm>
        </p:spPr>
        <p:txBody>
          <a:bodyPr>
            <a:normAutofit/>
          </a:bodyPr>
          <a:lstStyle/>
          <a:p>
            <a:pPr algn="ctr"/>
            <a:r>
              <a:rPr lang="fr-BE" sz="2400" b="1">
                <a:latin typeface="+mn-lt"/>
                <a:cs typeface="Calibri Light"/>
              </a:rPr>
              <a:t>Média sociaux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AA501-FA2E-48C9-96CE-29FD01699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965" y="2128715"/>
            <a:ext cx="6832167" cy="3865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fr-BE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9 cartes de médias sociaux</a:t>
            </a:r>
            <a:r>
              <a:rPr lang="fr-BE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contenant messages clés pour: </a:t>
            </a:r>
            <a:endParaRPr lang="fr-BE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lvl="1">
              <a:buFont typeface="Wingdings" panose="020B0604020202020204" pitchFamily="34" charset="0"/>
              <a:buChar char="ü"/>
            </a:pPr>
            <a:r>
              <a:rPr lang="fr-BE">
                <a:ea typeface="+mn-lt"/>
                <a:cs typeface="+mn-lt"/>
              </a:rPr>
              <a:t>Les magazines radio développés dans les 8 pays cibles</a:t>
            </a: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 En 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français</a:t>
            </a: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 et 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anglais</a:t>
            </a:r>
            <a:endParaRPr lang="fr-BE">
              <a:solidFill>
                <a:srgbClr val="70AD47"/>
              </a:solidFill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 Diffusées par 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Twitter</a:t>
            </a: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 et 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Facebook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 Ciblant le 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grand public</a:t>
            </a:r>
            <a:endParaRPr lang="fr-BE" b="1">
              <a:solidFill>
                <a:srgbClr val="70AD47"/>
              </a:solidFill>
              <a:cs typeface="Calibri"/>
            </a:endParaRPr>
          </a:p>
        </p:txBody>
      </p:sp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DE3CC83-D777-4511-B6DB-24272754B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78" y="89114"/>
            <a:ext cx="1584884" cy="7821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C47240C-4D66-4DE3-AF47-EA1B98A1A6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EB6233C7-B30F-4E8B-B15C-8C6BC5627D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1FBC793-7DAA-4F5B-B544-3CCCFF72E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611" y="1829713"/>
            <a:ext cx="3986463" cy="2249417"/>
          </a:xfrm>
          <a:prstGeom prst="rect">
            <a:avLst/>
          </a:prstGeom>
        </p:spPr>
      </p:pic>
      <p:pic>
        <p:nvPicPr>
          <p:cNvPr id="7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2D8D6E-3F39-4E93-8A8A-E464A24DD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221" y="4307659"/>
            <a:ext cx="3891886" cy="21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6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5D70-2718-4B06-A186-A3964E1C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119" y="1116139"/>
            <a:ext cx="3015761" cy="520431"/>
          </a:xfrm>
        </p:spPr>
        <p:txBody>
          <a:bodyPr>
            <a:normAutofit/>
          </a:bodyPr>
          <a:lstStyle/>
          <a:p>
            <a:pPr algn="ctr"/>
            <a:r>
              <a:rPr lang="fr-BE" sz="2400" b="1">
                <a:latin typeface="+mn-lt"/>
                <a:cs typeface="Calibri Light"/>
              </a:rPr>
              <a:t>Fiches d’information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7C45-65CF-40E8-B1A0-F07A4A04A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409" y="1981844"/>
            <a:ext cx="5426015" cy="47539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BE">
                <a:cs typeface="Calibri"/>
              </a:rPr>
              <a:t>8 fiches d’information: </a:t>
            </a:r>
            <a:r>
              <a:rPr lang="fr-BE" sz="2200" b="1">
                <a:solidFill>
                  <a:srgbClr val="ED7D31"/>
                </a:solidFill>
                <a:cs typeface="Calibri"/>
              </a:rPr>
              <a:t>Ghana, Kenya, Tanzanie Madagascar, Togo, Zambie, Sierra Leone et Gambie.</a:t>
            </a:r>
            <a:endParaRPr lang="fr-BE">
              <a:cs typeface="Calibri"/>
            </a:endParaRPr>
          </a:p>
          <a:p>
            <a:endParaRPr lang="fr-BE" sz="2200" b="1">
              <a:solidFill>
                <a:srgbClr val="FF3F3F"/>
              </a:solidFill>
              <a:cs typeface="Calibri"/>
            </a:endParaRPr>
          </a:p>
          <a:p>
            <a:pPr marL="0" indent="0">
              <a:buNone/>
            </a:pPr>
            <a:r>
              <a:rPr lang="fr-BE">
                <a:cs typeface="Calibri"/>
              </a:rPr>
              <a:t>Les fiches contiennent: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ED7D31"/>
                </a:solidFill>
                <a:cs typeface="Calibri"/>
              </a:rPr>
              <a:t>Chiffres clés sur l’AF dans les pays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ED7D31"/>
                </a:solidFill>
                <a:cs typeface="Calibri"/>
              </a:rPr>
              <a:t>La DNUAF en action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ED7D31"/>
                </a:solidFill>
                <a:cs typeface="Calibri"/>
              </a:rPr>
              <a:t>La contribution du pays aux systèmes alimentaires durables </a:t>
            </a:r>
            <a:r>
              <a:rPr lang="fr-BE" b="1">
                <a:solidFill>
                  <a:srgbClr val="ED7D31"/>
                </a:solidFill>
                <a:ea typeface="+mn-lt"/>
                <a:cs typeface="+mn-lt"/>
              </a:rPr>
              <a:t> 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ED7D31"/>
                </a:solidFill>
                <a:ea typeface="+mn-lt"/>
                <a:cs typeface="+mn-lt"/>
              </a:rPr>
              <a:t>Liens utiles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ED7D31"/>
                </a:solidFill>
                <a:ea typeface="+mn-lt"/>
                <a:cs typeface="+mn-lt"/>
              </a:rPr>
              <a:t>Version réduite de l’histoire d’intérêt humain ou action parlementaire dans le pays</a:t>
            </a:r>
          </a:p>
          <a:p>
            <a:pPr marL="457200" lvl="1" indent="0">
              <a:buNone/>
            </a:pPr>
            <a:endParaRPr lang="fr-BE">
              <a:ea typeface="+mn-lt"/>
              <a:cs typeface="+mn-lt"/>
            </a:endParaRPr>
          </a:p>
          <a:p>
            <a:pPr marL="0" lvl="1" indent="0">
              <a:buNone/>
            </a:pPr>
            <a:r>
              <a:rPr lang="fr-BE">
                <a:ea typeface="+mn-lt"/>
                <a:cs typeface="+mn-lt"/>
              </a:rPr>
              <a:t>Disponibles sur le site web de </a:t>
            </a:r>
            <a:r>
              <a:rPr lang="fr-BE" err="1">
                <a:ea typeface="+mn-lt"/>
                <a:cs typeface="+mn-lt"/>
              </a:rPr>
              <a:t>Yenkasa</a:t>
            </a:r>
            <a:r>
              <a:rPr lang="fr-BE">
                <a:ea typeface="+mn-lt"/>
                <a:cs typeface="+mn-lt"/>
              </a:rPr>
              <a:t> </a:t>
            </a:r>
            <a:r>
              <a:rPr lang="fr-BE" err="1">
                <a:ea typeface="+mn-lt"/>
                <a:cs typeface="+mn-lt"/>
              </a:rPr>
              <a:t>Africa</a:t>
            </a:r>
            <a:r>
              <a:rPr lang="fr-BE">
                <a:ea typeface="+mn-lt"/>
                <a:cs typeface="+mn-lt"/>
              </a:rPr>
              <a:t> </a:t>
            </a:r>
            <a:endParaRPr lang="fr-BE">
              <a:cs typeface="Calibri"/>
            </a:endParaRPr>
          </a:p>
        </p:txBody>
      </p:sp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B63E0E1-9F23-4F4B-A2C3-B43022822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8A36647-8EAA-4196-BC9E-D829EA7EFF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Services écosystémiques et biodiversité | Académie de Clermont-Ferrand">
            <a:extLst>
              <a:ext uri="{FF2B5EF4-FFF2-40B4-BE49-F238E27FC236}">
                <a16:creationId xmlns:a16="http://schemas.microsoft.com/office/drawing/2014/main" id="{5C6967BF-E785-4BA0-96E0-A32D149CDD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F543483-0723-4219-B47D-1D376A4CE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411" y="1945347"/>
            <a:ext cx="2590800" cy="3686175"/>
          </a:xfrm>
          <a:prstGeom prst="rect">
            <a:avLst/>
          </a:prstGeom>
        </p:spPr>
      </p:pic>
      <p:pic>
        <p:nvPicPr>
          <p:cNvPr id="7" name="Picture 8" descr="Text&#10;&#10;Description automatically generated">
            <a:extLst>
              <a:ext uri="{FF2B5EF4-FFF2-40B4-BE49-F238E27FC236}">
                <a16:creationId xmlns:a16="http://schemas.microsoft.com/office/drawing/2014/main" id="{EFB2D038-2ACF-4D48-A6B2-54BDC31B3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4411" y="3047371"/>
            <a:ext cx="25908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3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1448-570F-42DD-9FAD-CC58E614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822" y="1017256"/>
            <a:ext cx="2924355" cy="692960"/>
          </a:xfrm>
        </p:spPr>
        <p:txBody>
          <a:bodyPr>
            <a:normAutofit/>
          </a:bodyPr>
          <a:lstStyle/>
          <a:p>
            <a:pPr algn="ctr"/>
            <a:r>
              <a:rPr lang="en-US" sz="2400" b="1" err="1">
                <a:latin typeface="Calibri"/>
                <a:cs typeface="Calibri"/>
              </a:rPr>
              <a:t>Programmes</a:t>
            </a:r>
            <a:r>
              <a:rPr lang="en-US" sz="2400" b="1">
                <a:latin typeface="Calibri"/>
                <a:cs typeface="Calibri"/>
              </a:rPr>
              <a:t> radio</a:t>
            </a:r>
          </a:p>
        </p:txBody>
      </p:sp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F0A771E-6C86-49AC-920C-CF96C8ECF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4D80E8B-F7C8-4089-AC06-47BC27AF3B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Services écosystémiques et biodiversité | Académie de Clermont-Ferrand">
            <a:extLst>
              <a:ext uri="{FF2B5EF4-FFF2-40B4-BE49-F238E27FC236}">
                <a16:creationId xmlns:a16="http://schemas.microsoft.com/office/drawing/2014/main" id="{B57EC558-17CB-45E8-B0E9-EB556974C7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A picture containing object, microphone&#10;&#10;Description automatically generated">
            <a:extLst>
              <a:ext uri="{FF2B5EF4-FFF2-40B4-BE49-F238E27FC236}">
                <a16:creationId xmlns:a16="http://schemas.microsoft.com/office/drawing/2014/main" id="{FE088DEA-78FB-4D0E-9255-E09CF458F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4473" y="2255448"/>
            <a:ext cx="1314450" cy="3238500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13AD3E4-989A-4F29-BBB9-649EB5084991}"/>
              </a:ext>
            </a:extLst>
          </p:cNvPr>
          <p:cNvSpPr>
            <a:spLocks noGrp="1"/>
          </p:cNvSpPr>
          <p:nvPr/>
        </p:nvSpPr>
        <p:spPr>
          <a:xfrm>
            <a:off x="3640215" y="1780968"/>
            <a:ext cx="5590837" cy="3128414"/>
          </a:xfrm>
          <a:prstGeom prst="rect">
            <a:avLst/>
          </a:prstGeom>
          <a:ln>
            <a:solidFill>
              <a:srgbClr val="F5496E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>
                <a:cs typeface="Calibri"/>
              </a:rPr>
              <a:t>Local</a:t>
            </a:r>
            <a:r>
              <a:rPr lang="en-GB" sz="2100" b="1">
                <a:cs typeface="Calibri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100" b="1">
                <a:cs typeface="Calibri"/>
              </a:rPr>
              <a:t>8 magazines </a:t>
            </a:r>
            <a:r>
              <a:rPr lang="en-GB" sz="2100" b="1" err="1">
                <a:cs typeface="Calibri"/>
              </a:rPr>
              <a:t>en</a:t>
            </a:r>
            <a:r>
              <a:rPr lang="en-GB" sz="2100" b="1">
                <a:cs typeface="Calibri"/>
              </a:rPr>
              <a:t> 7 </a:t>
            </a:r>
            <a:r>
              <a:rPr lang="en-GB" sz="2100" b="1" err="1">
                <a:cs typeface="Calibri"/>
              </a:rPr>
              <a:t>langues</a:t>
            </a:r>
            <a:r>
              <a:rPr lang="en-GB" sz="2100" b="1">
                <a:cs typeface="Calibri"/>
              </a:rPr>
              <a:t> </a:t>
            </a:r>
            <a:r>
              <a:rPr lang="en-GB" sz="2100" b="1">
                <a:ea typeface="+mn-lt"/>
                <a:cs typeface="+mn-lt"/>
              </a:rPr>
              <a:t>locales: </a:t>
            </a:r>
            <a:r>
              <a:rPr lang="es-ES" sz="2100" i="1" err="1">
                <a:ea typeface="+mn-lt"/>
                <a:cs typeface="+mn-lt"/>
              </a:rPr>
              <a:t>Tanzanie</a:t>
            </a:r>
            <a:r>
              <a:rPr lang="es-ES" sz="2100" i="1">
                <a:ea typeface="+mn-lt"/>
                <a:cs typeface="+mn-lt"/>
              </a:rPr>
              <a:t>, </a:t>
            </a:r>
            <a:r>
              <a:rPr lang="es-ES" sz="2100" i="1" err="1">
                <a:ea typeface="+mn-lt"/>
                <a:cs typeface="+mn-lt"/>
              </a:rPr>
              <a:t>Kenya</a:t>
            </a:r>
            <a:r>
              <a:rPr lang="es-ES" sz="2100" i="1">
                <a:ea typeface="+mn-lt"/>
                <a:cs typeface="+mn-lt"/>
              </a:rPr>
              <a:t>, Ghana, </a:t>
            </a:r>
            <a:r>
              <a:rPr lang="es-ES" sz="2100" i="1" err="1">
                <a:ea typeface="+mn-lt"/>
                <a:cs typeface="+mn-lt"/>
              </a:rPr>
              <a:t>Zambie</a:t>
            </a:r>
            <a:r>
              <a:rPr lang="es-ES" sz="2100" i="1">
                <a:ea typeface="+mn-lt"/>
                <a:cs typeface="+mn-lt"/>
              </a:rPr>
              <a:t>, Togo, Sierra Leone, Gambia et Madagascar</a:t>
            </a:r>
            <a:endParaRPr lang="en-GB" i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100" b="1">
                <a:ea typeface="+mn-lt"/>
                <a:cs typeface="+mn-lt"/>
              </a:rPr>
              <a:t>31 Interviews</a:t>
            </a:r>
            <a:r>
              <a:rPr lang="en-GB" sz="2100">
                <a:ea typeface="+mn-lt"/>
                <a:cs typeface="+mn-lt"/>
              </a:rPr>
              <a:t> </a:t>
            </a:r>
            <a:r>
              <a:rPr lang="en-GB" sz="2100" err="1">
                <a:ea typeface="+mn-lt"/>
                <a:cs typeface="+mn-lt"/>
              </a:rPr>
              <a:t>parmi</a:t>
            </a:r>
            <a:r>
              <a:rPr lang="en-GB" sz="2100">
                <a:ea typeface="+mn-lt"/>
                <a:cs typeface="+mn-lt"/>
              </a:rPr>
              <a:t> les </a:t>
            </a:r>
            <a:r>
              <a:rPr lang="en-GB" sz="2100" err="1">
                <a:ea typeface="+mn-lt"/>
                <a:cs typeface="+mn-lt"/>
              </a:rPr>
              <a:t>représentants</a:t>
            </a:r>
            <a:r>
              <a:rPr lang="en-GB" sz="2100">
                <a:ea typeface="+mn-lt"/>
                <a:cs typeface="+mn-lt"/>
              </a:rPr>
              <a:t> de la FAO, les </a:t>
            </a:r>
            <a:r>
              <a:rPr lang="en-GB" sz="2100" err="1">
                <a:ea typeface="+mn-lt"/>
                <a:cs typeface="+mn-lt"/>
              </a:rPr>
              <a:t>membres</a:t>
            </a:r>
            <a:r>
              <a:rPr lang="en-GB" sz="2100">
                <a:ea typeface="+mn-lt"/>
                <a:cs typeface="+mn-lt"/>
              </a:rPr>
              <a:t> du </a:t>
            </a:r>
            <a:r>
              <a:rPr lang="en-GB" sz="2100" err="1">
                <a:ea typeface="+mn-lt"/>
                <a:cs typeface="+mn-lt"/>
              </a:rPr>
              <a:t>Parlement</a:t>
            </a:r>
            <a:r>
              <a:rPr lang="en-GB" sz="2100">
                <a:ea typeface="+mn-lt"/>
                <a:cs typeface="+mn-lt"/>
              </a:rPr>
              <a:t>, la </a:t>
            </a:r>
            <a:r>
              <a:rPr lang="en-GB" sz="2100" err="1">
                <a:ea typeface="+mn-lt"/>
                <a:cs typeface="+mn-lt"/>
              </a:rPr>
              <a:t>société</a:t>
            </a:r>
            <a:r>
              <a:rPr lang="en-GB" sz="2100">
                <a:ea typeface="+mn-lt"/>
                <a:cs typeface="+mn-lt"/>
              </a:rPr>
              <a:t> civile</a:t>
            </a:r>
          </a:p>
          <a:p>
            <a:pPr marL="0" indent="0">
              <a:buNone/>
            </a:pPr>
            <a:r>
              <a:rPr lang="en-US" sz="2100" b="1">
                <a:ea typeface="+mn-lt"/>
                <a:cs typeface="+mn-lt"/>
              </a:rPr>
              <a:t>International</a:t>
            </a:r>
            <a:r>
              <a:rPr lang="en-GB" sz="2100" b="1">
                <a:ea typeface="+mn-lt"/>
                <a:cs typeface="+mn-lt"/>
              </a:rPr>
              <a:t> </a:t>
            </a:r>
            <a:r>
              <a:rPr lang="en-GB" sz="2100">
                <a:ea typeface="+mn-lt"/>
                <a:cs typeface="+mn-lt"/>
              </a:rPr>
              <a:t> </a:t>
            </a:r>
            <a:br>
              <a:rPr lang="en-GB" sz="2100">
                <a:ea typeface="+mn-lt"/>
                <a:cs typeface="+mn-lt"/>
              </a:rPr>
            </a:br>
            <a:r>
              <a:rPr lang="en-GB" sz="2100" b="1">
                <a:ea typeface="+mn-lt"/>
                <a:cs typeface="+mn-lt"/>
              </a:rPr>
              <a:t>8 magazines </a:t>
            </a:r>
            <a:r>
              <a:rPr lang="en-GB" sz="2100" b="1" err="1">
                <a:ea typeface="+mn-lt"/>
                <a:cs typeface="+mn-lt"/>
              </a:rPr>
              <a:t>en</a:t>
            </a:r>
            <a:r>
              <a:rPr lang="en-GB" sz="2100" b="1">
                <a:ea typeface="+mn-lt"/>
                <a:cs typeface="+mn-lt"/>
              </a:rPr>
              <a:t> </a:t>
            </a:r>
            <a:r>
              <a:rPr lang="en-GB" sz="2100" b="1" err="1">
                <a:ea typeface="+mn-lt"/>
                <a:cs typeface="+mn-lt"/>
              </a:rPr>
              <a:t>français</a:t>
            </a:r>
            <a:r>
              <a:rPr lang="en-GB" sz="2100" b="1">
                <a:ea typeface="+mn-lt"/>
                <a:cs typeface="+mn-lt"/>
              </a:rPr>
              <a:t> et </a:t>
            </a:r>
            <a:r>
              <a:rPr lang="en-GB" sz="2100" b="1" err="1">
                <a:ea typeface="+mn-lt"/>
                <a:cs typeface="+mn-lt"/>
              </a:rPr>
              <a:t>anglais</a:t>
            </a:r>
            <a:endParaRPr lang="en-GB" sz="2100" b="1" err="1">
              <a:cs typeface="Calibri"/>
            </a:endParaRPr>
          </a:p>
          <a:p>
            <a:pPr marL="0" indent="0">
              <a:buNone/>
            </a:pPr>
            <a:endParaRPr lang="en-US" sz="2100">
              <a:cs typeface="Calibri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7B17AEE-051C-4273-8F0D-F28A749D7F87}"/>
              </a:ext>
            </a:extLst>
          </p:cNvPr>
          <p:cNvSpPr txBox="1">
            <a:spLocks/>
          </p:cNvSpPr>
          <p:nvPr/>
        </p:nvSpPr>
        <p:spPr>
          <a:xfrm>
            <a:off x="1623202" y="5586741"/>
            <a:ext cx="1544130" cy="58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err="1">
                <a:solidFill>
                  <a:srgbClr val="8EAADB"/>
                </a:solidFill>
                <a:cs typeface="Calibri"/>
              </a:rPr>
              <a:t>Thèmes</a:t>
            </a:r>
            <a:endParaRPr lang="en-US" sz="2400" err="1">
              <a:solidFill>
                <a:srgbClr val="8EAADB"/>
              </a:solidFill>
              <a:ea typeface="+mn-lt"/>
              <a:cs typeface="+mn-lt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>
              <a:solidFill>
                <a:srgbClr val="8EAADB"/>
              </a:solidFill>
              <a:cs typeface="Calibri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2364492-E2E3-4462-9575-A7AA93157C4C}"/>
              </a:ext>
            </a:extLst>
          </p:cNvPr>
          <p:cNvSpPr txBox="1">
            <a:spLocks/>
          </p:cNvSpPr>
          <p:nvPr/>
        </p:nvSpPr>
        <p:spPr>
          <a:xfrm>
            <a:off x="1493807" y="3694245"/>
            <a:ext cx="1673526" cy="498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>
                <a:solidFill>
                  <a:srgbClr val="00B050"/>
                </a:solidFill>
                <a:cs typeface="Calibri"/>
              </a:rPr>
              <a:t>Et Pays</a:t>
            </a:r>
            <a:endParaRPr lang="en-US" sz="2400">
              <a:solidFill>
                <a:srgbClr val="00B050"/>
              </a:solidFill>
              <a:ea typeface="+mn-lt"/>
              <a:cs typeface="+mn-lt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>
              <a:solidFill>
                <a:srgbClr val="00B050"/>
              </a:solidFill>
              <a:cs typeface="Calibri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E53C2A3-947C-47C1-9138-4E1880A56147}"/>
              </a:ext>
            </a:extLst>
          </p:cNvPr>
          <p:cNvSpPr txBox="1">
            <a:spLocks/>
          </p:cNvSpPr>
          <p:nvPr/>
        </p:nvSpPr>
        <p:spPr>
          <a:xfrm>
            <a:off x="573657" y="2481233"/>
            <a:ext cx="2679941" cy="800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err="1">
                <a:solidFill>
                  <a:srgbClr val="F5496E"/>
                </a:solidFill>
                <a:cs typeface="Calibri"/>
              </a:rPr>
              <a:t>Niveaux</a:t>
            </a:r>
            <a:r>
              <a:rPr lang="en-US" sz="2400">
                <a:solidFill>
                  <a:srgbClr val="F5496E"/>
                </a:solidFill>
                <a:cs typeface="Calibri"/>
              </a:rPr>
              <a:t> de production et diffusion</a:t>
            </a:r>
            <a:endParaRPr lang="en-US" sz="2400">
              <a:solidFill>
                <a:srgbClr val="F5496E"/>
              </a:solidFill>
              <a:ea typeface="+mn-lt"/>
              <a:cs typeface="+mn-lt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>
              <a:solidFill>
                <a:srgbClr val="F5496E"/>
              </a:solidFill>
              <a:cs typeface="Calibri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A0F5EE22-C596-47F1-A881-48566FEBEFF3}"/>
              </a:ext>
            </a:extLst>
          </p:cNvPr>
          <p:cNvSpPr txBox="1"/>
          <p:nvPr/>
        </p:nvSpPr>
        <p:spPr>
          <a:xfrm>
            <a:off x="3602967" y="5432157"/>
            <a:ext cx="5014822" cy="138499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err="1">
                <a:ea typeface="+mn-lt"/>
                <a:cs typeface="+mn-lt"/>
              </a:rPr>
              <a:t>Progrès</a:t>
            </a:r>
            <a:r>
              <a:rPr lang="en-GB" sz="2100">
                <a:ea typeface="+mn-lt"/>
                <a:cs typeface="+mn-lt"/>
              </a:rPr>
              <a:t> politique de la DNUAF, </a:t>
            </a:r>
            <a:r>
              <a:rPr lang="en-GB" sz="2100" err="1">
                <a:ea typeface="+mn-lt"/>
                <a:cs typeface="+mn-lt"/>
              </a:rPr>
              <a:t>événements</a:t>
            </a:r>
            <a:r>
              <a:rPr lang="en-GB" sz="2100">
                <a:ea typeface="+mn-lt"/>
                <a:cs typeface="+mn-lt"/>
              </a:rPr>
              <a:t> </a:t>
            </a:r>
            <a:r>
              <a:rPr lang="en-GB" sz="2100" err="1">
                <a:ea typeface="+mn-lt"/>
                <a:cs typeface="+mn-lt"/>
              </a:rPr>
              <a:t>liés</a:t>
            </a:r>
            <a:r>
              <a:rPr lang="en-GB" sz="2100">
                <a:ea typeface="+mn-lt"/>
                <a:cs typeface="+mn-lt"/>
              </a:rPr>
              <a:t> à la DNUAF, initiatives </a:t>
            </a:r>
            <a:r>
              <a:rPr lang="en-GB" sz="2100" err="1">
                <a:ea typeface="+mn-lt"/>
                <a:cs typeface="+mn-lt"/>
              </a:rPr>
              <a:t>parlementaires</a:t>
            </a:r>
            <a:r>
              <a:rPr lang="en-GB" sz="2100">
                <a:ea typeface="+mn-lt"/>
                <a:cs typeface="+mn-lt"/>
              </a:rPr>
              <a:t> et </a:t>
            </a:r>
            <a:r>
              <a:rPr lang="en-GB" sz="2100" err="1">
                <a:ea typeface="+mn-lt"/>
                <a:cs typeface="+mn-lt"/>
              </a:rPr>
              <a:t>liés</a:t>
            </a:r>
            <a:r>
              <a:rPr lang="en-GB" sz="2100">
                <a:ea typeface="+mn-lt"/>
                <a:cs typeface="+mn-lt"/>
              </a:rPr>
              <a:t> au programme </a:t>
            </a:r>
            <a:r>
              <a:rPr lang="en-GB" sz="2100" err="1">
                <a:ea typeface="+mn-lt"/>
                <a:cs typeface="+mn-lt"/>
              </a:rPr>
              <a:t>Mécanisme</a:t>
            </a:r>
            <a:r>
              <a:rPr lang="en-GB" sz="2100">
                <a:ea typeface="+mn-lt"/>
                <a:cs typeface="+mn-lt"/>
              </a:rPr>
              <a:t> </a:t>
            </a:r>
            <a:r>
              <a:rPr lang="en-GB" sz="2100" err="1">
                <a:ea typeface="+mn-lt"/>
                <a:cs typeface="+mn-lt"/>
              </a:rPr>
              <a:t>forêts</a:t>
            </a:r>
            <a:r>
              <a:rPr lang="en-GB" sz="2100">
                <a:ea typeface="+mn-lt"/>
                <a:cs typeface="+mn-lt"/>
              </a:rPr>
              <a:t> et paysans</a:t>
            </a:r>
            <a:endParaRPr lang="es-ES" sz="210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0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4570F5A-7AE4-45F0-B176-5F72E50B0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56" y="74738"/>
            <a:ext cx="1584884" cy="7821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B71198-CDC4-4F7C-83C4-812F1D695D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Services écosystémiques et biodiversité | Académie de Clermont-Ferrand">
            <a:extLst>
              <a:ext uri="{FF2B5EF4-FFF2-40B4-BE49-F238E27FC236}">
                <a16:creationId xmlns:a16="http://schemas.microsoft.com/office/drawing/2014/main" id="{3457326E-C5F4-4A5E-9CB4-9B1EA57A94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135F8508-1E7F-460C-BA20-70364EBA7FB9}"/>
              </a:ext>
            </a:extLst>
          </p:cNvPr>
          <p:cNvSpPr txBox="1"/>
          <p:nvPr/>
        </p:nvSpPr>
        <p:spPr>
          <a:xfrm>
            <a:off x="2654061" y="2237117"/>
            <a:ext cx="4324709" cy="2031325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/>
              <a:buChar char="o"/>
            </a:pPr>
            <a:r>
              <a:rPr lang="en-GB" sz="2100"/>
              <a:t>Magazine radio, 8-10</a:t>
            </a:r>
            <a:r>
              <a:rPr lang="en-GB" sz="2100">
                <a:ea typeface="+mn-lt"/>
                <a:cs typeface="+mn-lt"/>
              </a:rPr>
              <a:t> min, </a:t>
            </a:r>
            <a:r>
              <a:rPr lang="en-GB" sz="2100"/>
              <a:t>FM </a:t>
            </a:r>
            <a:r>
              <a:rPr lang="en-GB" sz="2100" err="1"/>
              <a:t>traditionnel</a:t>
            </a:r>
            <a:r>
              <a:rPr lang="en-GB" sz="2100"/>
              <a:t> </a:t>
            </a:r>
            <a:endParaRPr lang="en-US" sz="2100">
              <a:cs typeface="Calibri" panose="020F0502020204030204"/>
            </a:endParaRPr>
          </a:p>
          <a:p>
            <a:pPr marL="342900" indent="-342900">
              <a:buFont typeface="Courier New"/>
              <a:buChar char="o"/>
            </a:pPr>
            <a:r>
              <a:rPr lang="en-GB" sz="2100">
                <a:ea typeface="+mn-lt"/>
                <a:cs typeface="+mn-lt"/>
              </a:rPr>
              <a:t>Podcast</a:t>
            </a:r>
            <a:r>
              <a:rPr lang="en-US" sz="2100">
                <a:ea typeface="+mn-lt"/>
                <a:cs typeface="+mn-lt"/>
              </a:rPr>
              <a:t>, 8-10 min,</a:t>
            </a:r>
            <a:r>
              <a:rPr lang="en-US" sz="2100"/>
              <a:t> </a:t>
            </a:r>
            <a:r>
              <a:rPr lang="en-GB" sz="2100"/>
              <a:t>WhatsApp/</a:t>
            </a:r>
            <a:r>
              <a:rPr lang="en-GB" sz="2100" err="1"/>
              <a:t>groupes</a:t>
            </a:r>
            <a:r>
              <a:rPr lang="en-GB" sz="2100"/>
              <a:t> </a:t>
            </a:r>
            <a:r>
              <a:rPr lang="en-GB" sz="2100" err="1"/>
              <a:t>d'écoute</a:t>
            </a:r>
            <a:r>
              <a:rPr lang="en-GB" sz="2100"/>
              <a:t> et </a:t>
            </a:r>
            <a:r>
              <a:rPr lang="en-GB" sz="2100" err="1"/>
              <a:t>autres</a:t>
            </a:r>
            <a:r>
              <a:rPr lang="en-GB" sz="2100"/>
              <a:t> </a:t>
            </a:r>
            <a:r>
              <a:rPr lang="en-GB" sz="2100" err="1"/>
              <a:t>plateformes</a:t>
            </a:r>
            <a:r>
              <a:rPr lang="en-GB" sz="2100"/>
              <a:t> </a:t>
            </a:r>
            <a:r>
              <a:rPr lang="en-GB" sz="2100" err="1"/>
              <a:t>en</a:t>
            </a:r>
            <a:r>
              <a:rPr lang="en-GB" sz="2100"/>
              <a:t> </a:t>
            </a:r>
            <a:r>
              <a:rPr lang="en-GB" sz="2100" err="1"/>
              <a:t>ligne</a:t>
            </a:r>
            <a:r>
              <a:rPr lang="en-GB" sz="2100"/>
              <a:t> (par ex.: site web de </a:t>
            </a:r>
            <a:r>
              <a:rPr lang="en-GB" sz="2100" err="1"/>
              <a:t>Yenkasa</a:t>
            </a:r>
            <a:r>
              <a:rPr lang="en-GB" sz="2100"/>
              <a:t>)</a:t>
            </a:r>
            <a:endParaRPr lang="en-US" sz="2100"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48F756-6B76-4242-A2AE-A588D5782940}"/>
              </a:ext>
            </a:extLst>
          </p:cNvPr>
          <p:cNvSpPr>
            <a:spLocks noGrp="1"/>
          </p:cNvSpPr>
          <p:nvPr/>
        </p:nvSpPr>
        <p:spPr>
          <a:xfrm>
            <a:off x="2649747" y="4686720"/>
            <a:ext cx="4216656" cy="16483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GB" sz="2100">
                <a:solidFill>
                  <a:srgbClr val="000000"/>
                </a:solidFill>
                <a:cs typeface="Calibri"/>
              </a:rPr>
              <a:t>Institutions </a:t>
            </a:r>
            <a:r>
              <a:rPr lang="en-GB" sz="2100" err="1">
                <a:solidFill>
                  <a:srgbClr val="000000"/>
                </a:solidFill>
                <a:cs typeface="Calibri"/>
              </a:rPr>
              <a:t>nationales</a:t>
            </a:r>
            <a:r>
              <a:rPr lang="en-GB" sz="210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en-GB" sz="2100" err="1">
                <a:solidFill>
                  <a:srgbClr val="000000"/>
                </a:solidFill>
                <a:ea typeface="+mn-lt"/>
                <a:cs typeface="+mn-lt"/>
              </a:rPr>
              <a:t>decentralisées</a:t>
            </a:r>
            <a:r>
              <a:rPr lang="en-GB" sz="2100">
                <a:solidFill>
                  <a:srgbClr val="000000"/>
                </a:solidFill>
                <a:ea typeface="+mn-lt"/>
                <a:cs typeface="+mn-lt"/>
              </a:rPr>
              <a:t>  </a:t>
            </a:r>
            <a:endParaRPr lang="en-US" sz="21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GB" sz="2100">
                <a:solidFill>
                  <a:srgbClr val="000000"/>
                </a:solidFill>
                <a:ea typeface="+mn-lt"/>
                <a:cs typeface="+mn-lt"/>
              </a:rPr>
              <a:t>Société civile</a:t>
            </a:r>
            <a:endParaRPr lang="en-US" sz="21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GB" sz="2100">
                <a:ea typeface="+mn-lt"/>
                <a:cs typeface="+mn-lt"/>
              </a:rPr>
              <a:t>agents du </a:t>
            </a:r>
            <a:r>
              <a:rPr lang="en-GB" sz="2100" err="1">
                <a:ea typeface="+mn-lt"/>
                <a:cs typeface="+mn-lt"/>
              </a:rPr>
              <a:t>développement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endParaRPr lang="es-ES" sz="210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endParaRPr lang="es-ES" sz="21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spcBef>
                <a:spcPts val="1200"/>
              </a:spcBef>
              <a:spcAft>
                <a:spcPts val="200"/>
              </a:spcAft>
              <a:buFont typeface="Wingdings,Sans-Serif" panose="020B0604020202020204" pitchFamily="34" charset="0"/>
              <a:buChar char="§"/>
            </a:pPr>
            <a:endParaRPr lang="en-US" sz="2100">
              <a:solidFill>
                <a:srgbClr val="000000"/>
              </a:solidFill>
              <a:cs typeface="Calibri"/>
            </a:endParaRPr>
          </a:p>
          <a:p>
            <a:endParaRPr lang="en-US" sz="21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CCA5E4F-CA39-4E68-8602-74A483EFA880}"/>
              </a:ext>
            </a:extLst>
          </p:cNvPr>
          <p:cNvSpPr txBox="1"/>
          <p:nvPr/>
        </p:nvSpPr>
        <p:spPr>
          <a:xfrm>
            <a:off x="684362" y="2797834"/>
            <a:ext cx="1535502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>
                <a:solidFill>
                  <a:srgbClr val="ED7D31"/>
                </a:solidFill>
              </a:rPr>
              <a:t>Format</a:t>
            </a:r>
            <a:endParaRPr lang="en-US" sz="2400">
              <a:solidFill>
                <a:srgbClr val="ED7D31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F758E36-36B9-4828-B775-AC0327872A1A}"/>
              </a:ext>
            </a:extLst>
          </p:cNvPr>
          <p:cNvSpPr txBox="1"/>
          <p:nvPr/>
        </p:nvSpPr>
        <p:spPr>
          <a:xfrm>
            <a:off x="496559" y="5039803"/>
            <a:ext cx="1808671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err="1">
                <a:solidFill>
                  <a:srgbClr val="002060"/>
                </a:solidFill>
              </a:rPr>
              <a:t>Interviewés</a:t>
            </a:r>
            <a:r>
              <a:rPr lang="en-GB" sz="2400">
                <a:solidFill>
                  <a:srgbClr val="002060"/>
                </a:solidFill>
              </a:rPr>
              <a:t> 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2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2BB80F1-3D21-4F51-AACB-090ED7AC0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287" y="2490515"/>
            <a:ext cx="2743200" cy="27683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12D55B-43E2-47AF-A8D0-5828E86C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520" y="930992"/>
            <a:ext cx="2924355" cy="692960"/>
          </a:xfrm>
        </p:spPr>
        <p:txBody>
          <a:bodyPr>
            <a:normAutofit/>
          </a:bodyPr>
          <a:lstStyle/>
          <a:p>
            <a:pPr algn="ctr"/>
            <a:r>
              <a:rPr lang="en-US" sz="2400" b="1">
                <a:latin typeface="Calibri"/>
                <a:cs typeface="Calibri"/>
              </a:rPr>
              <a:t>Radio Programmes</a:t>
            </a:r>
          </a:p>
        </p:txBody>
      </p:sp>
    </p:spTree>
    <p:extLst>
      <p:ext uri="{BB962C8B-B14F-4D97-AF65-F5344CB8AC3E}">
        <p14:creationId xmlns:p14="http://schemas.microsoft.com/office/powerpoint/2010/main" val="276205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7A38-980C-49CB-BF15-E3F0747B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1172404"/>
            <a:ext cx="9515610" cy="649828"/>
          </a:xfrm>
        </p:spPr>
        <p:txBody>
          <a:bodyPr>
            <a:normAutofit/>
          </a:bodyPr>
          <a:lstStyle/>
          <a:p>
            <a:pPr algn="ctr"/>
            <a:r>
              <a:rPr lang="fr-BE" sz="2400" b="1">
                <a:latin typeface="+mn-lt"/>
                <a:ea typeface="+mj-lt"/>
                <a:cs typeface="+mj-lt"/>
              </a:rPr>
              <a:t>Comment accéder, télécharger et partager le matériel de campagne </a:t>
            </a:r>
            <a:endParaRPr lang="fr-BE" sz="2400" b="1">
              <a:latin typeface="+mn-lt"/>
            </a:endParaRP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21B445D5-8ED9-4840-BAF4-4E1B6266C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07311"/>
              </p:ext>
            </p:extLst>
          </p:nvPr>
        </p:nvGraphicFramePr>
        <p:xfrm>
          <a:off x="261897" y="1702322"/>
          <a:ext cx="6083739" cy="453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5882">
                  <a:extLst>
                    <a:ext uri="{9D8B030D-6E8A-4147-A177-3AD203B41FA5}">
                      <a16:colId xmlns:a16="http://schemas.microsoft.com/office/drawing/2014/main" val="3240562674"/>
                    </a:ext>
                  </a:extLst>
                </a:gridCol>
                <a:gridCol w="830997">
                  <a:extLst>
                    <a:ext uri="{9D8B030D-6E8A-4147-A177-3AD203B41FA5}">
                      <a16:colId xmlns:a16="http://schemas.microsoft.com/office/drawing/2014/main" val="387721982"/>
                    </a:ext>
                  </a:extLst>
                </a:gridCol>
                <a:gridCol w="3286860">
                  <a:extLst>
                    <a:ext uri="{9D8B030D-6E8A-4147-A177-3AD203B41FA5}">
                      <a16:colId xmlns:a16="http://schemas.microsoft.com/office/drawing/2014/main" val="713970759"/>
                    </a:ext>
                  </a:extLst>
                </a:gridCol>
              </a:tblGrid>
              <a:tr h="135079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3F3F"/>
                          </a:solidFill>
                          <a:latin typeface="Bodoni MT Black"/>
                        </a:rPr>
                        <a:t>ACCÉDER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/>
                        <a:t>Sur le site web de </a:t>
                      </a:r>
                      <a:r>
                        <a:rPr lang="en-US" sz="2800" err="1"/>
                        <a:t>Yenkasa</a:t>
                      </a:r>
                      <a:r>
                        <a:rPr lang="en-US" sz="2800"/>
                        <a:t> Africa </a:t>
                      </a:r>
                      <a:r>
                        <a:rPr lang="en-US" sz="2800">
                          <a:hlinkClick r:id="rId2"/>
                        </a:rPr>
                        <a:t>www.yenkasa.org/fr</a:t>
                      </a:r>
                      <a:r>
                        <a:rPr lang="en-US" sz="2800"/>
                        <a:t> 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7269"/>
                  </a:ext>
                </a:extLst>
              </a:tr>
              <a:tr h="166251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3F3F"/>
                          </a:solidFill>
                          <a:latin typeface="Bodoni MT Black"/>
                        </a:rPr>
                        <a:t>TÉLÉCHAGER &amp; PARTAGER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800" b="0" i="0" u="none" strike="noStrike" noProof="0">
                          <a:latin typeface="Calibri"/>
                        </a:rPr>
                        <a:t>tag #FAOComdev et #FAOAfrica</a:t>
                      </a:r>
                      <a:endParaRPr lang="en-US" sz="280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932531"/>
                  </a:ext>
                </a:extLst>
              </a:tr>
              <a:tr h="1517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/>
                        <a:t>tag </a:t>
                      </a:r>
                      <a:r>
                        <a:rPr lang="en-GB" sz="2800" b="0" i="0" u="none" strike="noStrike" noProof="0">
                          <a:latin typeface="Calibri"/>
                        </a:rPr>
                        <a:t>@YenKasa Africa - Facilitating Dialogue</a:t>
                      </a:r>
                      <a:endParaRPr lang="en-US" sz="280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019979"/>
                  </a:ext>
                </a:extLst>
              </a:tr>
            </a:tbl>
          </a:graphicData>
        </a:graphic>
      </p:graphicFrame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CBEC49D-7646-41C6-8A62-E09290E5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63" y="3897078"/>
            <a:ext cx="742817" cy="644066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04B004F8-8580-41A1-9E02-65495F184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716" y="5440041"/>
            <a:ext cx="788309" cy="702489"/>
          </a:xfrm>
          <a:prstGeom prst="rect">
            <a:avLst/>
          </a:prstGeom>
        </p:spPr>
      </p:pic>
      <p:pic>
        <p:nvPicPr>
          <p:cNvPr id="12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676C2A5-0CA5-4956-8F73-39F3D73C2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76C4656-A691-400D-8449-D274DBF45EA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Services écosystémiques et biodiversité | Académie de Clermont-Ferrand">
            <a:extLst>
              <a:ext uri="{FF2B5EF4-FFF2-40B4-BE49-F238E27FC236}">
                <a16:creationId xmlns:a16="http://schemas.microsoft.com/office/drawing/2014/main" id="{E76B315E-D3E6-4602-9865-20836803D3D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3C6C1E4-6FC9-4BC7-B101-049653262B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669" y="1817503"/>
            <a:ext cx="4312692" cy="422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B33B07-7487-47DB-9067-A13E3E90B3C2}"/>
              </a:ext>
            </a:extLst>
          </p:cNvPr>
          <p:cNvSpPr txBox="1"/>
          <p:nvPr/>
        </p:nvSpPr>
        <p:spPr>
          <a:xfrm>
            <a:off x="494075" y="1282147"/>
            <a:ext cx="4675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/>
              <a:t>Site web de </a:t>
            </a:r>
            <a:r>
              <a:rPr lang="it-IT" sz="3200" err="1"/>
              <a:t>Yenkasa</a:t>
            </a:r>
            <a:r>
              <a:rPr lang="it-IT" sz="3200"/>
              <a:t> Africa</a:t>
            </a:r>
          </a:p>
          <a:p>
            <a:pPr algn="ctr"/>
            <a:r>
              <a:rPr lang="it-IT" sz="1600"/>
              <a:t>www.yenkasa.org/fr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D639F0-81A6-4093-95F3-41DC86E157A6}"/>
              </a:ext>
            </a:extLst>
          </p:cNvPr>
          <p:cNvSpPr txBox="1"/>
          <p:nvPr/>
        </p:nvSpPr>
        <p:spPr>
          <a:xfrm>
            <a:off x="6370408" y="1282147"/>
            <a:ext cx="490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err="1"/>
              <a:t>Groupe</a:t>
            </a:r>
            <a:r>
              <a:rPr lang="it-IT" sz="3200"/>
              <a:t> FB de </a:t>
            </a:r>
            <a:r>
              <a:rPr lang="it-IT" sz="3200" err="1"/>
              <a:t>Yenkasa</a:t>
            </a:r>
            <a:r>
              <a:rPr lang="it-IT" sz="3200"/>
              <a:t> Africa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7E15F1B-5368-43A7-BF0A-A46028962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408" y="2354816"/>
            <a:ext cx="4299583" cy="3696133"/>
          </a:xfrm>
          <a:prstGeom prst="rect">
            <a:avLst/>
          </a:prstGeom>
        </p:spPr>
      </p:pic>
      <p:pic>
        <p:nvPicPr>
          <p:cNvPr id="13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BADEA17-DEE9-482C-B8A8-8F1670A5B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16DFB4-DB7F-4925-AE94-F61C221F8D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Services écosystémiques et biodiversité | Académie de Clermont-Ferrand">
            <a:extLst>
              <a:ext uri="{FF2B5EF4-FFF2-40B4-BE49-F238E27FC236}">
                <a16:creationId xmlns:a16="http://schemas.microsoft.com/office/drawing/2014/main" id="{35180122-32CE-427A-B0E2-D9CCFE09485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DB4F595-A448-4EDD-9A09-79876B1DB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37" y="2288273"/>
            <a:ext cx="5131558" cy="37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0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A2C6569F-703D-4EA9-B363-D64018E1384B}"/>
              </a:ext>
            </a:extLst>
          </p:cNvPr>
          <p:cNvGraphicFramePr/>
          <p:nvPr/>
        </p:nvGraphicFramePr>
        <p:xfrm>
          <a:off x="2032000" y="1457739"/>
          <a:ext cx="7443304" cy="468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B33B07-7487-47DB-9067-A13E3E90B3C2}"/>
              </a:ext>
            </a:extLst>
          </p:cNvPr>
          <p:cNvSpPr txBox="1"/>
          <p:nvPr/>
        </p:nvSpPr>
        <p:spPr>
          <a:xfrm>
            <a:off x="3922644" y="3110947"/>
            <a:ext cx="4055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/>
              <a:t>Merci</a:t>
            </a:r>
          </a:p>
        </p:txBody>
      </p:sp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263604A-BA96-4F52-A1D7-8F2CFC2A0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3E16799-2148-4877-8DAB-D35B0F7B3CF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9F82160D-0DA0-453B-8B3A-57B103E04C7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CAEA24-113E-4152-B599-5948EBF5A48C}"/>
              </a:ext>
            </a:extLst>
          </p:cNvPr>
          <p:cNvSpPr txBox="1"/>
          <p:nvPr/>
        </p:nvSpPr>
        <p:spPr>
          <a:xfrm>
            <a:off x="807065" y="5902230"/>
            <a:ext cx="5518244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cs typeface="Calibri"/>
              </a:rPr>
              <a:t>Contact: </a:t>
            </a:r>
            <a:r>
              <a:rPr lang="en-US" sz="2800" b="1">
                <a:cs typeface="Calibri"/>
                <a:hlinkClick r:id="rId10"/>
              </a:rPr>
              <a:t>yenkasa.africa@gmail.com</a:t>
            </a:r>
            <a:endParaRPr lang="en-US"/>
          </a:p>
          <a:p>
            <a:r>
              <a:rPr lang="en-US" sz="2800" b="1">
                <a:cs typeface="Calibri"/>
              </a:rPr>
              <a:t>                </a:t>
            </a:r>
            <a:r>
              <a:rPr lang="en-US" sz="2800" b="1">
                <a:cs typeface="Calibri"/>
                <a:hlinkClick r:id="rId11"/>
              </a:rPr>
              <a:t>Comdev@fao.org</a:t>
            </a:r>
            <a:r>
              <a:rPr lang="en-US" sz="2800" b="1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38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4959418-ACE7-4588-BEF6-DD05DB841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CDC03C5-6906-4ABD-A21F-E68A52CAE2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AEEC8D58-23C8-4D47-A6AF-0BB6420D32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AC414C-7D60-48EF-9ED9-3F2D882C8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01367"/>
              </p:ext>
            </p:extLst>
          </p:nvPr>
        </p:nvGraphicFramePr>
        <p:xfrm>
          <a:off x="577271" y="1472045"/>
          <a:ext cx="10742085" cy="4309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35">
                  <a:extLst>
                    <a:ext uri="{9D8B030D-6E8A-4147-A177-3AD203B41FA5}">
                      <a16:colId xmlns:a16="http://schemas.microsoft.com/office/drawing/2014/main" val="3397691907"/>
                    </a:ext>
                  </a:extLst>
                </a:gridCol>
                <a:gridCol w="1706587">
                  <a:extLst>
                    <a:ext uri="{9D8B030D-6E8A-4147-A177-3AD203B41FA5}">
                      <a16:colId xmlns:a16="http://schemas.microsoft.com/office/drawing/2014/main" val="4008937421"/>
                    </a:ext>
                  </a:extLst>
                </a:gridCol>
                <a:gridCol w="4768272">
                  <a:extLst>
                    <a:ext uri="{9D8B030D-6E8A-4147-A177-3AD203B41FA5}">
                      <a16:colId xmlns:a16="http://schemas.microsoft.com/office/drawing/2014/main" val="1272496057"/>
                    </a:ext>
                  </a:extLst>
                </a:gridCol>
                <a:gridCol w="2596691">
                  <a:extLst>
                    <a:ext uri="{9D8B030D-6E8A-4147-A177-3AD203B41FA5}">
                      <a16:colId xmlns:a16="http://schemas.microsoft.com/office/drawing/2014/main" val="3736201562"/>
                    </a:ext>
                  </a:extLst>
                </a:gridCol>
              </a:tblGrid>
              <a:tr h="409575">
                <a:tc rowSpan="8">
                  <a:txBody>
                    <a:bodyPr/>
                    <a:lstStyle/>
                    <a:p>
                      <a:pPr algn="ctr" fontAlgn="base"/>
                      <a:r>
                        <a:rPr lang="en-US" sz="2600">
                          <a:effectLst/>
                        </a:rPr>
                        <a:t>AGENDA​</a:t>
                      </a:r>
                      <a:endParaRPr lang="en-US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err="1">
                          <a:effectLst/>
                        </a:rPr>
                        <a:t>Horaire</a:t>
                      </a:r>
                      <a:r>
                        <a:rPr lang="en-US" sz="2000">
                          <a:effectLst/>
                        </a:rPr>
                        <a:t>(CET)​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err="1">
                          <a:effectLst/>
                        </a:rPr>
                        <a:t>Sujet</a:t>
                      </a:r>
                      <a:endParaRPr lang="en-US" b="1" err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err="1">
                          <a:effectLst/>
                        </a:rPr>
                        <a:t>Intervenants</a:t>
                      </a:r>
                      <a:endParaRPr lang="en-US" b="1" err="1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43512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2:00-2:05 pm​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Mots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d'ouverture</a:t>
                      </a: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 et de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bienvenue</a:t>
                      </a:r>
                      <a:r>
                        <a:rPr lang="en-US" sz="2000">
                          <a:effectLst/>
                        </a:rPr>
                        <a:t> 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FAORAF​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412832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2:05-2:15pm​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Aperçu de la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campagne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FAO​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50960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2:15-2:25pm​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La parole aux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agriculteurs</a:t>
                      </a: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familiaux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LVC​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293649"/>
                  </a:ext>
                </a:extLst>
              </a:tr>
              <a:tr h="1050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2:25-2:30pm​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Partenariat</a:t>
                      </a: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 entre les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organisations</a:t>
                      </a: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paysannes</a:t>
                      </a: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 et les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médias</a:t>
                      </a: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associatifs</a:t>
                      </a: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 et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communautaires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AMARC​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404852"/>
                  </a:ext>
                </a:extLst>
              </a:tr>
              <a:tr h="658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2:30-2:45pm​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Présentation</a:t>
                      </a: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 des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produits</a:t>
                      </a: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 de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campagne</a:t>
                      </a:r>
                      <a:r>
                        <a:rPr lang="en-US" sz="2000">
                          <a:effectLst/>
                        </a:rPr>
                        <a:t> 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FAO​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8539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2:45-2:55pm​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Questions/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Réponses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2000">
                          <a:effectLst/>
                        </a:rPr>
                        <a:t>​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91924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2:55-3:00pm​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effectLst/>
                          <a:latin typeface="Calibri"/>
                        </a:rPr>
                        <a:t> Remarques de </a:t>
                      </a:r>
                      <a:r>
                        <a:rPr lang="en-US" sz="2000" b="0" i="0" u="none" strike="noStrike" noProof="0" err="1">
                          <a:effectLst/>
                          <a:latin typeface="Calibri"/>
                        </a:rPr>
                        <a:t>clôture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>
                          <a:effectLst/>
                        </a:rPr>
                        <a:t>FRI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4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5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68D5804-A13B-48AA-BD13-61B92A8BF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005BA43-45DD-4B79-AAE8-B2278F7D7364}"/>
              </a:ext>
            </a:extLst>
          </p:cNvPr>
          <p:cNvGraphicFramePr/>
          <p:nvPr/>
        </p:nvGraphicFramePr>
        <p:xfrm>
          <a:off x="457198" y="1338470"/>
          <a:ext cx="5234609" cy="543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2FAD10-7E66-4FC4-A386-C622C09CB2D8}"/>
              </a:ext>
            </a:extLst>
          </p:cNvPr>
          <p:cNvSpPr txBox="1"/>
          <p:nvPr/>
        </p:nvSpPr>
        <p:spPr>
          <a:xfrm>
            <a:off x="6096000" y="1338470"/>
            <a:ext cx="5512904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/>
              <a:t>A propos de </a:t>
            </a:r>
            <a:r>
              <a:rPr lang="fr-FR" sz="2800" b="1" err="1"/>
              <a:t>Yenkasa</a:t>
            </a:r>
            <a:r>
              <a:rPr lang="fr-FR" sz="2800" b="1"/>
              <a:t> </a:t>
            </a:r>
            <a:r>
              <a:rPr lang="fr-FR" sz="2800" b="1" err="1"/>
              <a:t>Africa</a:t>
            </a:r>
            <a:endParaRPr lang="fr-FR" sz="2800" b="1"/>
          </a:p>
          <a:p>
            <a:endParaRPr lang="fr-FR" b="1"/>
          </a:p>
          <a:p>
            <a:endParaRPr lang="fr-FR" b="1"/>
          </a:p>
          <a:p>
            <a:r>
              <a:rPr lang="fr-FR" b="1"/>
              <a:t>Objectifs de </a:t>
            </a:r>
            <a:r>
              <a:rPr lang="fr-FR" b="1" err="1"/>
              <a:t>Yenkasa</a:t>
            </a:r>
            <a:r>
              <a:rPr lang="fr-FR" b="1"/>
              <a:t> </a:t>
            </a:r>
            <a:r>
              <a:rPr lang="fr-FR" b="1" err="1"/>
              <a:t>Africa</a:t>
            </a:r>
            <a:r>
              <a:rPr lang="fr-FR" b="1"/>
              <a:t>:</a:t>
            </a:r>
            <a:endParaRPr lang="fr-FR" b="1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encourager le partage des savoirs et expériences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renforcer les capacités et promouvoir des partenariats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appuyer projets et initiatives en cours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plaider pour des services de communication rurale</a:t>
            </a:r>
          </a:p>
          <a:p>
            <a:endParaRPr lang="fr-FR"/>
          </a:p>
          <a:p>
            <a:r>
              <a:rPr lang="fr-FR" b="1"/>
              <a:t>Partenaires de </a:t>
            </a:r>
            <a:r>
              <a:rPr lang="fr-FR" b="1" err="1"/>
              <a:t>Yenkasa</a:t>
            </a:r>
            <a:r>
              <a:rPr lang="fr-FR" b="1"/>
              <a:t> </a:t>
            </a:r>
            <a:r>
              <a:rPr lang="fr-FR" b="1" err="1"/>
              <a:t>Africa</a:t>
            </a:r>
            <a:r>
              <a:rPr lang="fr-FR" b="1"/>
              <a:t>:</a:t>
            </a:r>
            <a:endParaRPr lang="fr-FR" b="1">
              <a:cs typeface="Calibri"/>
            </a:endParaRPr>
          </a:p>
          <a:p>
            <a:r>
              <a:rPr lang="fr-FR"/>
              <a:t>FRI, DG, LVC, PAFO, ROPPA, PROPAC, WACC, AMARC</a:t>
            </a:r>
            <a:endParaRPr lang="fr-FR">
              <a:cs typeface="Calibri"/>
            </a:endParaRPr>
          </a:p>
          <a:p>
            <a:endParaRPr lang="fr-FR"/>
          </a:p>
          <a:p>
            <a:r>
              <a:rPr lang="fr-FR" b="1"/>
              <a:t>Lignes d’action du PCP de </a:t>
            </a:r>
            <a:r>
              <a:rPr lang="fr-FR" b="1" err="1"/>
              <a:t>Yenkasa</a:t>
            </a:r>
            <a:r>
              <a:rPr lang="fr-FR" b="1"/>
              <a:t> </a:t>
            </a:r>
            <a:r>
              <a:rPr lang="fr-FR" b="1" err="1"/>
              <a:t>Africa</a:t>
            </a:r>
            <a:r>
              <a:rPr lang="fr-FR" b="1"/>
              <a:t>:</a:t>
            </a:r>
            <a:endParaRPr lang="fr-FR" b="1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communication participative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>
                <a:latin typeface="Calibri"/>
                <a:ea typeface="Calibri" panose="020F0502020204030204" pitchFamily="34" charset="0"/>
                <a:cs typeface="Times New Roman"/>
              </a:rPr>
              <a:t>Services de Communication Rurale (S</a:t>
            </a: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CR)</a:t>
            </a:r>
            <a:r>
              <a:rPr lang="fr-FR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capacit</a:t>
            </a:r>
            <a:r>
              <a:rPr lang="fr-FR">
                <a:latin typeface="Calibri"/>
                <a:ea typeface="Calibri" panose="020F0502020204030204" pitchFamily="34" charset="0"/>
                <a:cs typeface="Times New Roman"/>
              </a:rPr>
              <a:t>és en </a:t>
            </a: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communication des </a:t>
            </a:r>
            <a:r>
              <a:rPr lang="fr-FR">
                <a:latin typeface="Calibri"/>
                <a:ea typeface="Calibri" panose="020F0502020204030204" pitchFamily="34" charset="0"/>
                <a:cs typeface="Times New Roman"/>
              </a:rPr>
              <a:t>O</a:t>
            </a: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sensibilisation</a:t>
            </a:r>
            <a:endParaRPr lang="fr-FR">
              <a:latin typeface="Calibri"/>
              <a:cs typeface="Times New Roman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7853F8-D8BE-4AA1-9122-1DE97E11B0F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093A2E1E-FE26-4A6D-82C5-5869F341F77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66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8723F96-EA55-4AE8-9C6A-8E16F67D1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F659045-88C0-413F-83C9-5322451C18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C22FB082-12A0-404F-B993-E68B1CC90A8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37093D7C-D204-4379-8EB8-85C7F044CA0C}"/>
              </a:ext>
            </a:extLst>
          </p:cNvPr>
          <p:cNvSpPr txBox="1"/>
          <p:nvPr/>
        </p:nvSpPr>
        <p:spPr>
          <a:xfrm>
            <a:off x="483079" y="1245079"/>
            <a:ext cx="1141274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>
                <a:ea typeface="+mn-lt"/>
                <a:cs typeface="+mn-lt"/>
              </a:rPr>
              <a:t>Mise en </a:t>
            </a:r>
            <a:r>
              <a:rPr lang="it-IT" sz="2800" b="1" err="1">
                <a:ea typeface="+mn-lt"/>
                <a:cs typeface="+mn-lt"/>
              </a:rPr>
              <a:t>œuvre</a:t>
            </a:r>
            <a:r>
              <a:rPr lang="it-IT" sz="2800" b="1">
                <a:ea typeface="+mn-lt"/>
                <a:cs typeface="+mn-lt"/>
              </a:rPr>
              <a:t> </a:t>
            </a:r>
            <a:r>
              <a:rPr lang="it-IT" sz="2800" b="1" err="1">
                <a:ea typeface="+mn-lt"/>
                <a:cs typeface="+mn-lt"/>
              </a:rPr>
              <a:t>du</a:t>
            </a:r>
            <a:r>
              <a:rPr lang="it-IT" sz="2800" b="1">
                <a:ea typeface="+mn-lt"/>
                <a:cs typeface="+mn-lt"/>
              </a:rPr>
              <a:t> Plan de </a:t>
            </a:r>
            <a:r>
              <a:rPr lang="it-IT" sz="2800" b="1" err="1">
                <a:ea typeface="+mn-lt"/>
                <a:cs typeface="+mn-lt"/>
              </a:rPr>
              <a:t>Communication</a:t>
            </a:r>
            <a:r>
              <a:rPr lang="it-IT" sz="2800" b="1">
                <a:ea typeface="+mn-lt"/>
                <a:cs typeface="+mn-lt"/>
              </a:rPr>
              <a:t> </a:t>
            </a:r>
            <a:r>
              <a:rPr lang="it-IT" sz="2800" b="1" err="1">
                <a:ea typeface="+mn-lt"/>
                <a:cs typeface="+mn-lt"/>
              </a:rPr>
              <a:t>Participative</a:t>
            </a:r>
            <a:r>
              <a:rPr lang="it-IT" sz="2800" b="1">
                <a:ea typeface="+mn-lt"/>
                <a:cs typeface="+mn-lt"/>
              </a:rPr>
              <a:t> (PCP)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B1965E7-203D-4F14-AEC1-AEED28898E99}"/>
              </a:ext>
            </a:extLst>
          </p:cNvPr>
          <p:cNvSpPr txBox="1"/>
          <p:nvPr/>
        </p:nvSpPr>
        <p:spPr>
          <a:xfrm>
            <a:off x="424670" y="2365614"/>
            <a:ext cx="1894937" cy="923330"/>
          </a:xfrm>
          <a:prstGeom prst="rect">
            <a:avLst/>
          </a:prstGeom>
          <a:noFill/>
          <a:ln>
            <a:solidFill>
              <a:srgbClr val="F5496E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Communication participative et </a:t>
            </a:r>
            <a:r>
              <a:rPr lang="en-US" err="1">
                <a:ea typeface="+mn-lt"/>
                <a:cs typeface="+mn-lt"/>
              </a:rPr>
              <a:t>sensibilisation</a:t>
            </a:r>
            <a:endParaRPr lang="en-US" err="1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599BEA62-FA9A-4862-A878-21633B3F50CD}"/>
              </a:ext>
            </a:extLst>
          </p:cNvPr>
          <p:cNvSpPr txBox="1"/>
          <p:nvPr/>
        </p:nvSpPr>
        <p:spPr>
          <a:xfrm>
            <a:off x="424671" y="3645199"/>
            <a:ext cx="1894937" cy="660708"/>
          </a:xfrm>
          <a:prstGeom prst="rect">
            <a:avLst/>
          </a:prstGeom>
          <a:noFill/>
          <a:ln>
            <a:solidFill>
              <a:srgbClr val="F5496E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Développement des </a:t>
            </a:r>
            <a:r>
              <a:rPr lang="en-US" err="1">
                <a:ea typeface="+mn-lt"/>
                <a:cs typeface="+mn-lt"/>
              </a:rPr>
              <a:t>capacités</a:t>
            </a:r>
            <a:endParaRPr lang="en-US" err="1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D947494-C508-4A03-AF0E-3BF1B9873824}"/>
              </a:ext>
            </a:extLst>
          </p:cNvPr>
          <p:cNvSpPr txBox="1"/>
          <p:nvPr/>
        </p:nvSpPr>
        <p:spPr>
          <a:xfrm>
            <a:off x="482180" y="4694746"/>
            <a:ext cx="1837428" cy="923330"/>
          </a:xfrm>
          <a:prstGeom prst="rect">
            <a:avLst/>
          </a:prstGeom>
          <a:noFill/>
          <a:ln>
            <a:solidFill>
              <a:srgbClr val="F5496E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Services de communication </a:t>
            </a:r>
            <a:r>
              <a:rPr lang="en-US" err="1">
                <a:ea typeface="+mn-lt"/>
                <a:cs typeface="+mn-lt"/>
              </a:rPr>
              <a:t>rurale</a:t>
            </a:r>
            <a:r>
              <a:rPr lang="en-US">
                <a:ea typeface="+mn-lt"/>
                <a:cs typeface="+mn-lt"/>
              </a:rPr>
              <a:t> (SCR)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99D512AA-96CE-47A2-BE7E-C109B4200717}"/>
              </a:ext>
            </a:extLst>
          </p:cNvPr>
          <p:cNvSpPr txBox="1"/>
          <p:nvPr/>
        </p:nvSpPr>
        <p:spPr>
          <a:xfrm>
            <a:off x="2911953" y="2495009"/>
            <a:ext cx="73037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ea typeface="+mn-lt"/>
                <a:cs typeface="+mn-lt"/>
              </a:rPr>
              <a:t>GT</a:t>
            </a:r>
            <a:endParaRPr lang="en-US" sz="2400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DA696F87-2435-4BFB-BAEE-447032D48359}"/>
              </a:ext>
            </a:extLst>
          </p:cNvPr>
          <p:cNvSpPr txBox="1"/>
          <p:nvPr/>
        </p:nvSpPr>
        <p:spPr>
          <a:xfrm>
            <a:off x="2911953" y="3731462"/>
            <a:ext cx="73037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ea typeface="+mn-lt"/>
                <a:cs typeface="+mn-lt"/>
              </a:rPr>
              <a:t>GT</a:t>
            </a:r>
            <a:endParaRPr lang="en-US" sz="240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1D500830-1D3F-4F84-BCC3-9A52AEA406FA}"/>
              </a:ext>
            </a:extLst>
          </p:cNvPr>
          <p:cNvSpPr txBox="1"/>
          <p:nvPr/>
        </p:nvSpPr>
        <p:spPr>
          <a:xfrm>
            <a:off x="2911953" y="4924782"/>
            <a:ext cx="73037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ea typeface="+mn-lt"/>
                <a:cs typeface="+mn-lt"/>
              </a:rPr>
              <a:t>GT</a:t>
            </a:r>
            <a:endParaRPr lang="en-US" sz="2400"/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381E8FBF-4B92-481E-BD75-5CC020D32B84}"/>
              </a:ext>
            </a:extLst>
          </p:cNvPr>
          <p:cNvSpPr txBox="1"/>
          <p:nvPr/>
        </p:nvSpPr>
        <p:spPr>
          <a:xfrm>
            <a:off x="4148406" y="2437937"/>
            <a:ext cx="1693653" cy="646331"/>
          </a:xfrm>
          <a:prstGeom prst="rect">
            <a:avLst/>
          </a:prstGeom>
          <a:solidFill>
            <a:srgbClr val="8B2FD6">
              <a:alpha val="35000"/>
            </a:srgbClr>
          </a:solidFill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ea typeface="+mn-lt"/>
                <a:cs typeface="+mn-lt"/>
              </a:rPr>
              <a:t>Campagnes</a:t>
            </a:r>
            <a:r>
              <a:rPr lang="en-US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sensibilisation</a:t>
            </a:r>
            <a:endParaRPr lang="en-US" err="1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89677310-2076-4F3B-9ABE-5FA1384CE055}"/>
              </a:ext>
            </a:extLst>
          </p:cNvPr>
          <p:cNvSpPr txBox="1"/>
          <p:nvPr/>
        </p:nvSpPr>
        <p:spPr>
          <a:xfrm>
            <a:off x="4148407" y="3501425"/>
            <a:ext cx="1688425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Formations et modules </a:t>
            </a:r>
            <a:r>
              <a:rPr lang="en-US" err="1">
                <a:ea typeface="+mn-lt"/>
                <a:cs typeface="+mn-lt"/>
              </a:rPr>
              <a:t>d'apprentissage</a:t>
            </a:r>
            <a:endParaRPr lang="en-US" err="1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14239A46-E153-4785-ACF7-416DD8FB2817}"/>
              </a:ext>
            </a:extLst>
          </p:cNvPr>
          <p:cNvSpPr txBox="1"/>
          <p:nvPr/>
        </p:nvSpPr>
        <p:spPr>
          <a:xfrm>
            <a:off x="4148407" y="4737876"/>
            <a:ext cx="1751164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E-consultations et études </a:t>
            </a:r>
            <a:r>
              <a:rPr lang="en-US" err="1">
                <a:ea typeface="+mn-lt"/>
                <a:cs typeface="+mn-lt"/>
              </a:rPr>
              <a:t>régionales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90829D90-DBCF-42E6-AD71-322ADFE33B2C}"/>
              </a:ext>
            </a:extLst>
          </p:cNvPr>
          <p:cNvSpPr txBox="1"/>
          <p:nvPr/>
        </p:nvSpPr>
        <p:spPr>
          <a:xfrm>
            <a:off x="9129317" y="2808291"/>
            <a:ext cx="2893290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• </a:t>
            </a:r>
            <a:r>
              <a:rPr lang="en-US" err="1">
                <a:ea typeface="+mn-lt"/>
                <a:cs typeface="+mn-lt"/>
              </a:rPr>
              <a:t>Promouvoir</a:t>
            </a:r>
            <a:r>
              <a:rPr lang="en-US">
                <a:ea typeface="+mn-lt"/>
                <a:cs typeface="+mn-lt"/>
              </a:rPr>
              <a:t> des SCR </a:t>
            </a:r>
            <a:r>
              <a:rPr lang="en-US" err="1">
                <a:ea typeface="+mn-lt"/>
                <a:cs typeface="+mn-lt"/>
              </a:rPr>
              <a:t>inclusifs</a:t>
            </a:r>
            <a:r>
              <a:rPr lang="en-US">
                <a:ea typeface="+mn-lt"/>
                <a:cs typeface="+mn-lt"/>
              </a:rPr>
              <a:t> dans les politiques et </a:t>
            </a:r>
            <a:r>
              <a:rPr lang="en-US" err="1">
                <a:ea typeface="+mn-lt"/>
                <a:cs typeface="+mn-lt"/>
              </a:rPr>
              <a:t>programmes</a:t>
            </a:r>
            <a:endParaRPr lang="en-US" err="1"/>
          </a:p>
          <a:p>
            <a:r>
              <a:rPr lang="en-US">
                <a:ea typeface="+mn-lt"/>
                <a:cs typeface="+mn-lt"/>
              </a:rPr>
              <a:t>• </a:t>
            </a:r>
            <a:r>
              <a:rPr lang="en-US" err="1">
                <a:ea typeface="+mn-lt"/>
                <a:cs typeface="+mn-lt"/>
              </a:rPr>
              <a:t>Faciliter</a:t>
            </a:r>
            <a:r>
              <a:rPr lang="en-US">
                <a:ea typeface="+mn-lt"/>
                <a:cs typeface="+mn-lt"/>
              </a:rPr>
              <a:t> le dialogue</a:t>
            </a:r>
          </a:p>
          <a:p>
            <a:r>
              <a:rPr lang="en-US">
                <a:ea typeface="+mn-lt"/>
                <a:cs typeface="+mn-lt"/>
              </a:rPr>
              <a:t>• </a:t>
            </a:r>
            <a:r>
              <a:rPr lang="en-US" err="1">
                <a:ea typeface="+mn-lt"/>
                <a:cs typeface="+mn-lt"/>
              </a:rPr>
              <a:t>Échanger</a:t>
            </a:r>
            <a:r>
              <a:rPr lang="en-US">
                <a:ea typeface="+mn-lt"/>
                <a:cs typeface="+mn-lt"/>
              </a:rPr>
              <a:t> les </a:t>
            </a:r>
            <a:r>
              <a:rPr lang="en-US" err="1">
                <a:ea typeface="+mn-lt"/>
                <a:cs typeface="+mn-lt"/>
              </a:rPr>
              <a:t>connaissances</a:t>
            </a:r>
            <a:endParaRPr lang="en-US" err="1"/>
          </a:p>
          <a:p>
            <a:r>
              <a:rPr lang="en-US">
                <a:ea typeface="+mn-lt"/>
                <a:cs typeface="+mn-lt"/>
              </a:rPr>
              <a:t>• </a:t>
            </a:r>
            <a:r>
              <a:rPr lang="en-US" err="1">
                <a:ea typeface="+mn-lt"/>
                <a:cs typeface="+mn-lt"/>
              </a:rPr>
              <a:t>Améliorer</a:t>
            </a:r>
            <a:r>
              <a:rPr lang="en-US">
                <a:ea typeface="+mn-lt"/>
                <a:cs typeface="+mn-lt"/>
              </a:rPr>
              <a:t> les </a:t>
            </a:r>
            <a:r>
              <a:rPr lang="en-US" err="1">
                <a:ea typeface="+mn-lt"/>
                <a:cs typeface="+mn-lt"/>
              </a:rPr>
              <a:t>capacités</a:t>
            </a:r>
            <a:endParaRPr lang="en-US" err="1"/>
          </a:p>
          <a:p>
            <a:r>
              <a:rPr lang="en-US">
                <a:ea typeface="+mn-lt"/>
                <a:cs typeface="+mn-lt"/>
              </a:rPr>
              <a:t>• </a:t>
            </a:r>
            <a:r>
              <a:rPr lang="en-US" err="1">
                <a:ea typeface="+mn-lt"/>
                <a:cs typeface="+mn-lt"/>
              </a:rPr>
              <a:t>Collaborer</a:t>
            </a:r>
            <a:r>
              <a:rPr lang="en-US">
                <a:ea typeface="+mn-lt"/>
                <a:cs typeface="+mn-lt"/>
              </a:rPr>
              <a:t> avec les </a:t>
            </a:r>
            <a:r>
              <a:rPr lang="en-US" err="1">
                <a:ea typeface="+mn-lt"/>
                <a:cs typeface="+mn-lt"/>
              </a:rPr>
              <a:t>partenaires</a:t>
            </a:r>
            <a:endParaRPr lang="en-US" err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E01882-4E31-487D-AFB2-11EA18A5A826}"/>
              </a:ext>
            </a:extLst>
          </p:cNvPr>
          <p:cNvSpPr/>
          <p:nvPr/>
        </p:nvSpPr>
        <p:spPr>
          <a:xfrm>
            <a:off x="6845601" y="2985280"/>
            <a:ext cx="2214111" cy="1940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err="1">
                <a:ea typeface="+mn-lt"/>
                <a:cs typeface="+mn-lt"/>
              </a:rPr>
              <a:t>Communauté</a:t>
            </a:r>
            <a:r>
              <a:rPr lang="en-US">
                <a:ea typeface="+mn-lt"/>
                <a:cs typeface="+mn-lt"/>
              </a:rPr>
              <a:t> de pratiques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EB617B-754A-4B03-92C7-7F53360B73D8}"/>
              </a:ext>
            </a:extLst>
          </p:cNvPr>
          <p:cNvSpPr/>
          <p:nvPr/>
        </p:nvSpPr>
        <p:spPr>
          <a:xfrm>
            <a:off x="6643418" y="2524305"/>
            <a:ext cx="5305244" cy="29186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FFE3D6F-CF50-478C-BF6B-422744F209DF}"/>
              </a:ext>
            </a:extLst>
          </p:cNvPr>
          <p:cNvSpPr/>
          <p:nvPr/>
        </p:nvSpPr>
        <p:spPr>
          <a:xfrm>
            <a:off x="6304026" y="2423663"/>
            <a:ext cx="158150" cy="32780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5E65CF5-9A17-4082-96BC-D2D670CA543F}"/>
              </a:ext>
            </a:extLst>
          </p:cNvPr>
          <p:cNvSpPr/>
          <p:nvPr/>
        </p:nvSpPr>
        <p:spPr>
          <a:xfrm>
            <a:off x="2469836" y="2608894"/>
            <a:ext cx="330679" cy="37381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9563694-B371-4D74-91E1-6F19B4507AB9}"/>
              </a:ext>
            </a:extLst>
          </p:cNvPr>
          <p:cNvSpPr/>
          <p:nvPr/>
        </p:nvSpPr>
        <p:spPr>
          <a:xfrm>
            <a:off x="2469835" y="3802214"/>
            <a:ext cx="330679" cy="37381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98CA8BE-9B94-4E24-B0EB-BD8D522C8EED}"/>
              </a:ext>
            </a:extLst>
          </p:cNvPr>
          <p:cNvSpPr/>
          <p:nvPr/>
        </p:nvSpPr>
        <p:spPr>
          <a:xfrm>
            <a:off x="2469835" y="4923647"/>
            <a:ext cx="330679" cy="37381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EBB9339-F2E8-4E68-9A97-8EE8FB761955}"/>
              </a:ext>
            </a:extLst>
          </p:cNvPr>
          <p:cNvSpPr/>
          <p:nvPr/>
        </p:nvSpPr>
        <p:spPr>
          <a:xfrm>
            <a:off x="3749420" y="2580138"/>
            <a:ext cx="330679" cy="37381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0BA3920-F50F-4DF6-B503-ADE488430D02}"/>
              </a:ext>
            </a:extLst>
          </p:cNvPr>
          <p:cNvSpPr/>
          <p:nvPr/>
        </p:nvSpPr>
        <p:spPr>
          <a:xfrm>
            <a:off x="3706287" y="3802213"/>
            <a:ext cx="330679" cy="37381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A4B96E6-27DA-46D2-A4FE-760BF9CA1EC5}"/>
              </a:ext>
            </a:extLst>
          </p:cNvPr>
          <p:cNvSpPr/>
          <p:nvPr/>
        </p:nvSpPr>
        <p:spPr>
          <a:xfrm>
            <a:off x="3763797" y="5009912"/>
            <a:ext cx="330679" cy="37381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4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8723F96-EA55-4AE8-9C6A-8E16F67D1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F659045-88C0-413F-83C9-5322451C18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C22FB082-12A0-404F-B993-E68B1CC90A8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CasellaDiTesto 5">
            <a:extLst>
              <a:ext uri="{FF2B5EF4-FFF2-40B4-BE49-F238E27FC236}">
                <a16:creationId xmlns:a16="http://schemas.microsoft.com/office/drawing/2014/main" id="{0C152794-7693-4F33-A9BE-C0AAD534D357}"/>
              </a:ext>
            </a:extLst>
          </p:cNvPr>
          <p:cNvSpPr txBox="1"/>
          <p:nvPr/>
        </p:nvSpPr>
        <p:spPr>
          <a:xfrm>
            <a:off x="529919" y="2064118"/>
            <a:ext cx="11268031" cy="25237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>
                <a:ea typeface="+mn-lt"/>
                <a:cs typeface="+mn-lt"/>
              </a:rPr>
              <a:t>Yenkasa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fonctionne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comme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une</a:t>
            </a:r>
            <a:r>
              <a:rPr lang="en-US" sz="2000">
                <a:ea typeface="+mn-lt"/>
                <a:cs typeface="+mn-lt"/>
              </a:rPr>
              <a:t> plate-</a:t>
            </a:r>
            <a:r>
              <a:rPr lang="en-US" sz="2000" err="1">
                <a:ea typeface="+mn-lt"/>
                <a:cs typeface="+mn-lt"/>
              </a:rPr>
              <a:t>forme</a:t>
            </a:r>
            <a:r>
              <a:rPr lang="en-US" sz="2000">
                <a:ea typeface="+mn-lt"/>
                <a:cs typeface="+mn-lt"/>
              </a:rPr>
              <a:t> inclusive et </a:t>
            </a:r>
            <a:r>
              <a:rPr lang="en-US" sz="2000" err="1">
                <a:ea typeface="+mn-lt"/>
                <a:cs typeface="+mn-lt"/>
              </a:rPr>
              <a:t>innovante</a:t>
            </a:r>
            <a:r>
              <a:rPr lang="en-US" sz="2000">
                <a:ea typeface="+mn-lt"/>
                <a:cs typeface="+mn-lt"/>
              </a:rPr>
              <a:t> qui </a:t>
            </a:r>
            <a:r>
              <a:rPr lang="en-US" sz="2000" err="1">
                <a:ea typeface="+mn-lt"/>
                <a:cs typeface="+mn-lt"/>
              </a:rPr>
              <a:t>rassemble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différentes</a:t>
            </a:r>
            <a:r>
              <a:rPr lang="en-US" sz="2000">
                <a:ea typeface="+mn-lt"/>
                <a:cs typeface="+mn-lt"/>
              </a:rPr>
              <a:t> parties </a:t>
            </a:r>
            <a:r>
              <a:rPr lang="en-US" sz="2000" err="1">
                <a:ea typeface="+mn-lt"/>
                <a:cs typeface="+mn-lt"/>
              </a:rPr>
              <a:t>prenantes</a:t>
            </a:r>
            <a:r>
              <a:rPr lang="en-US" sz="2000">
                <a:ea typeface="+mn-lt"/>
                <a:cs typeface="+mn-lt"/>
              </a:rPr>
              <a:t> et </a:t>
            </a:r>
            <a:r>
              <a:rPr lang="en-US" sz="2000" err="1">
                <a:ea typeface="+mn-lt"/>
                <a:cs typeface="+mn-lt"/>
              </a:rPr>
              <a:t>permet</a:t>
            </a:r>
            <a:r>
              <a:rPr lang="en-US" sz="2000">
                <a:ea typeface="+mn-lt"/>
                <a:cs typeface="+mn-lt"/>
              </a:rPr>
              <a:t> la mise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place de </a:t>
            </a:r>
            <a:r>
              <a:rPr lang="en-US" sz="2000" err="1">
                <a:ea typeface="+mn-lt"/>
                <a:cs typeface="+mn-lt"/>
              </a:rPr>
              <a:t>partenariats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innovants</a:t>
            </a:r>
            <a:r>
              <a:rPr lang="en-US" sz="2000">
                <a:ea typeface="+mn-lt"/>
                <a:cs typeface="+mn-lt"/>
              </a:rPr>
              <a:t> pour </a:t>
            </a:r>
            <a:r>
              <a:rPr lang="en-US" sz="2000" err="1">
                <a:ea typeface="+mn-lt"/>
                <a:cs typeface="+mn-lt"/>
              </a:rPr>
              <a:t>atteindre</a:t>
            </a:r>
            <a:r>
              <a:rPr lang="en-US" sz="2000">
                <a:ea typeface="+mn-lt"/>
                <a:cs typeface="+mn-lt"/>
              </a:rPr>
              <a:t> les </a:t>
            </a:r>
            <a:r>
              <a:rPr lang="en-US" sz="2000" err="1">
                <a:ea typeface="+mn-lt"/>
                <a:cs typeface="+mn-lt"/>
              </a:rPr>
              <a:t>agriculteurs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familiaux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fonction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leurs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besoins</a:t>
            </a:r>
            <a:r>
              <a:rPr lang="en-US" sz="2000">
                <a:ea typeface="+mn-lt"/>
                <a:cs typeface="+mn-lt"/>
              </a:rPr>
              <a:t> et de </a:t>
            </a:r>
            <a:r>
              <a:rPr lang="en-US" sz="2000" err="1">
                <a:ea typeface="+mn-lt"/>
                <a:cs typeface="+mn-lt"/>
              </a:rPr>
              <a:t>leurs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caractéristiques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culturelles</a:t>
            </a:r>
            <a:r>
              <a:rPr lang="en-US" sz="2000">
                <a:ea typeface="+mn-lt"/>
                <a:cs typeface="+mn-lt"/>
              </a:rPr>
              <a:t> à travers des </a:t>
            </a:r>
            <a:r>
              <a:rPr lang="en-US" sz="2000" b="1" err="1">
                <a:ea typeface="+mn-lt"/>
                <a:cs typeface="+mn-lt"/>
              </a:rPr>
              <a:t>campagnes</a:t>
            </a:r>
            <a:r>
              <a:rPr lang="en-US" sz="2000" b="1">
                <a:ea typeface="+mn-lt"/>
                <a:cs typeface="+mn-lt"/>
              </a:rPr>
              <a:t> de communication participative. </a:t>
            </a:r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  <a:p>
            <a:r>
              <a:rPr lang="en-US" sz="2000" b="1" err="1">
                <a:ea typeface="+mn-lt"/>
                <a:cs typeface="+mn-lt"/>
              </a:rPr>
              <a:t>Sensibiliser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au </a:t>
            </a:r>
            <a:r>
              <a:rPr lang="en-US" sz="2000" err="1">
                <a:ea typeface="+mn-lt"/>
                <a:cs typeface="+mn-lt"/>
              </a:rPr>
              <a:t>rôle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l'agriculture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familiale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donnant</a:t>
            </a:r>
            <a:r>
              <a:rPr lang="en-US" sz="2000">
                <a:ea typeface="+mn-lt"/>
                <a:cs typeface="+mn-lt"/>
              </a:rPr>
              <a:t> la parole aux </a:t>
            </a:r>
            <a:r>
              <a:rPr lang="en-US" sz="2000" err="1">
                <a:ea typeface="+mn-lt"/>
                <a:cs typeface="+mn-lt"/>
              </a:rPr>
              <a:t>agriculteurs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familiaux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utilisant</a:t>
            </a:r>
            <a:r>
              <a:rPr lang="en-US" sz="2000">
                <a:ea typeface="+mn-lt"/>
                <a:cs typeface="+mn-lt"/>
              </a:rPr>
              <a:t> les </a:t>
            </a:r>
            <a:r>
              <a:rPr lang="en-US" sz="2000" b="1" err="1">
                <a:ea typeface="+mn-lt"/>
                <a:cs typeface="+mn-lt"/>
              </a:rPr>
              <a:t>médias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communautaires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tels</a:t>
            </a:r>
            <a:r>
              <a:rPr lang="en-US" sz="2000">
                <a:ea typeface="+mn-lt"/>
                <a:cs typeface="+mn-lt"/>
              </a:rPr>
              <a:t> que les radios et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partageant</a:t>
            </a:r>
            <a:r>
              <a:rPr lang="en-US" sz="2000">
                <a:ea typeface="+mn-lt"/>
                <a:cs typeface="+mn-lt"/>
              </a:rPr>
              <a:t> des </a:t>
            </a:r>
            <a:r>
              <a:rPr lang="en-US" sz="2000" err="1">
                <a:ea typeface="+mn-lt"/>
                <a:cs typeface="+mn-lt"/>
              </a:rPr>
              <a:t>contenus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pertinents</a:t>
            </a:r>
            <a:r>
              <a:rPr lang="en-US" sz="2000">
                <a:ea typeface="+mn-lt"/>
                <a:cs typeface="+mn-lt"/>
              </a:rPr>
              <a:t> dans les </a:t>
            </a:r>
            <a:r>
              <a:rPr lang="en-US" sz="2000" b="1" err="1">
                <a:ea typeface="+mn-lt"/>
                <a:cs typeface="+mn-lt"/>
              </a:rPr>
              <a:t>langues</a:t>
            </a:r>
            <a:r>
              <a:rPr lang="en-US" sz="2000" b="1">
                <a:ea typeface="+mn-lt"/>
                <a:cs typeface="+mn-lt"/>
              </a:rPr>
              <a:t> locales. </a:t>
            </a:r>
            <a:endParaRPr lang="en-US" b="1">
              <a:cs typeface="Calibri"/>
            </a:endParaRPr>
          </a:p>
        </p:txBody>
      </p:sp>
      <p:sp>
        <p:nvSpPr>
          <p:cNvPr id="33" name="CasellaDiTesto 7">
            <a:extLst>
              <a:ext uri="{FF2B5EF4-FFF2-40B4-BE49-F238E27FC236}">
                <a16:creationId xmlns:a16="http://schemas.microsoft.com/office/drawing/2014/main" id="{ADDB98FE-7FBA-421D-A736-2BD300A68C7E}"/>
              </a:ext>
            </a:extLst>
          </p:cNvPr>
          <p:cNvSpPr txBox="1"/>
          <p:nvPr/>
        </p:nvSpPr>
        <p:spPr>
          <a:xfrm>
            <a:off x="446891" y="1351561"/>
            <a:ext cx="11423375" cy="5014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>
                <a:ea typeface="+mn-lt"/>
                <a:cs typeface="+mn-lt"/>
              </a:rPr>
              <a:t>La parole aux </a:t>
            </a:r>
            <a:r>
              <a:rPr lang="en-US" sz="2600" b="1" err="1">
                <a:ea typeface="+mn-lt"/>
                <a:cs typeface="+mn-lt"/>
              </a:rPr>
              <a:t>agriculteurs</a:t>
            </a:r>
            <a:r>
              <a:rPr lang="en-US" sz="2600" b="1">
                <a:ea typeface="+mn-lt"/>
                <a:cs typeface="+mn-lt"/>
              </a:rPr>
              <a:t> </a:t>
            </a:r>
            <a:r>
              <a:rPr lang="en-US" sz="2600" b="1" err="1">
                <a:ea typeface="+mn-lt"/>
                <a:cs typeface="+mn-lt"/>
              </a:rPr>
              <a:t>familiaux</a:t>
            </a:r>
            <a:endParaRPr lang="en-US" b="1">
              <a:cs typeface="Calibri"/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8FFBBE27-61CA-4097-907E-5F3C915237AB}"/>
              </a:ext>
            </a:extLst>
          </p:cNvPr>
          <p:cNvSpPr txBox="1"/>
          <p:nvPr/>
        </p:nvSpPr>
        <p:spPr>
          <a:xfrm>
            <a:off x="1230702" y="5577238"/>
            <a:ext cx="331829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ea typeface="+mn-lt"/>
                <a:cs typeface="+mn-lt"/>
              </a:rPr>
              <a:t>Une agriculture </a:t>
            </a:r>
            <a:r>
              <a:rPr lang="en-US" sz="2400" err="1">
                <a:ea typeface="+mn-lt"/>
                <a:cs typeface="+mn-lt"/>
              </a:rPr>
              <a:t>familiale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résiliente</a:t>
            </a:r>
            <a:endParaRPr lang="en-US" err="1"/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87213A37-0AD7-4B74-A92D-6ECC3C054758}"/>
              </a:ext>
            </a:extLst>
          </p:cNvPr>
          <p:cNvSpPr txBox="1"/>
          <p:nvPr/>
        </p:nvSpPr>
        <p:spPr>
          <a:xfrm>
            <a:off x="6550325" y="5577237"/>
            <a:ext cx="453448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err="1">
                <a:ea typeface="+mn-lt"/>
                <a:cs typeface="+mn-lt"/>
              </a:rPr>
              <a:t>L'agriculture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familiale</a:t>
            </a:r>
            <a:r>
              <a:rPr lang="en-US" sz="2400">
                <a:ea typeface="+mn-lt"/>
                <a:cs typeface="+mn-lt"/>
              </a:rPr>
              <a:t> au </a:t>
            </a:r>
            <a:r>
              <a:rPr lang="en-US" sz="2400" err="1">
                <a:ea typeface="+mn-lt"/>
                <a:cs typeface="+mn-lt"/>
              </a:rPr>
              <a:t>cœur</a:t>
            </a:r>
            <a:r>
              <a:rPr lang="en-US" sz="2400">
                <a:ea typeface="+mn-lt"/>
                <a:cs typeface="+mn-lt"/>
              </a:rPr>
              <a:t> des </a:t>
            </a:r>
            <a:r>
              <a:rPr lang="en-US" sz="2400" err="1">
                <a:ea typeface="+mn-lt"/>
                <a:cs typeface="+mn-lt"/>
              </a:rPr>
              <a:t>systèmes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alimentaires</a:t>
            </a:r>
            <a:r>
              <a:rPr lang="en-US" sz="2400">
                <a:ea typeface="+mn-lt"/>
                <a:cs typeface="+mn-lt"/>
              </a:rPr>
              <a:t> durables </a:t>
            </a:r>
            <a:endParaRPr lang="en-US"/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48C2A5A1-D9BD-4FEE-A1DB-02C82E46066F}"/>
              </a:ext>
            </a:extLst>
          </p:cNvPr>
          <p:cNvSpPr txBox="1"/>
          <p:nvPr/>
        </p:nvSpPr>
        <p:spPr>
          <a:xfrm>
            <a:off x="1705155" y="4800860"/>
            <a:ext cx="225437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latin typeface="Bradley Hand ITC"/>
              </a:rPr>
              <a:t>2020</a:t>
            </a:r>
            <a:endParaRPr lang="en-US" sz="4000" b="1">
              <a:latin typeface="Bradley Hand ITC"/>
              <a:cs typeface="Calibri"/>
            </a:endParaRP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8886E1CB-614B-4E4F-8521-1D4DF741F7FA}"/>
              </a:ext>
            </a:extLst>
          </p:cNvPr>
          <p:cNvSpPr txBox="1"/>
          <p:nvPr/>
        </p:nvSpPr>
        <p:spPr>
          <a:xfrm>
            <a:off x="7398587" y="4800859"/>
            <a:ext cx="225437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latin typeface="Bradley Hand ITC"/>
              </a:rPr>
              <a:t>2021 </a:t>
            </a:r>
            <a:endParaRPr lang="en-US" sz="4000" b="1">
              <a:latin typeface="Bradley Hand IT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46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8052CE-0335-4F7C-A577-4D94DDC30249}"/>
              </a:ext>
            </a:extLst>
          </p:cNvPr>
          <p:cNvSpPr txBox="1"/>
          <p:nvPr/>
        </p:nvSpPr>
        <p:spPr>
          <a:xfrm>
            <a:off x="511250" y="4072575"/>
            <a:ext cx="11268031" cy="27122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buClr>
                <a:srgbClr val="5B9BD5"/>
              </a:buClr>
            </a:pPr>
            <a:r>
              <a:rPr lang="fr-FR" sz="2000">
                <a:ea typeface="+mn-lt"/>
                <a:cs typeface="+mn-lt"/>
              </a:rPr>
              <a:t>Dans cette deuxième phase, la campagne vise à :</a:t>
            </a:r>
            <a:endParaRPr lang="fr-FR" sz="2000">
              <a:solidFill>
                <a:srgbClr val="000000"/>
              </a:solidFill>
              <a:latin typeface="Calibri Light"/>
              <a:ea typeface="Times New Roman" panose="02020603050405020304" pitchFamily="18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buClr>
                <a:srgbClr val="5B9BD5"/>
              </a:buClr>
              <a:buFont typeface="Wingdings" panose="05000000000000000000" pitchFamily="2" charset="2"/>
              <a:buChar char="q"/>
            </a:pPr>
            <a:r>
              <a:rPr lang="fr-FR" sz="2000">
                <a:solidFill>
                  <a:srgbClr val="000000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sensibiliser aux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Plans d'action nationaux pour l'agriculture familiale</a:t>
            </a:r>
            <a:endParaRPr lang="fr-FR">
              <a:latin typeface="Calibri Light"/>
              <a:cs typeface="Arial"/>
            </a:endParaRPr>
          </a:p>
          <a:p>
            <a:pPr marL="342900" lvl="0" indent="-342900">
              <a:lnSpc>
                <a:spcPct val="107000"/>
              </a:lnSpc>
              <a:buClr>
                <a:srgbClr val="5B9BD5"/>
              </a:buClr>
              <a:buFont typeface="Wingdings" panose="05000000000000000000" pitchFamily="2" charset="2"/>
              <a:buChar char="q"/>
            </a:pPr>
            <a:r>
              <a:rPr lang="fr-FR" sz="2000">
                <a:solidFill>
                  <a:srgbClr val="000000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sensibiliser aux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dialogues politiques, aux opportunités de développement, aux programmes, aux activités des parlementaires</a:t>
            </a:r>
          </a:p>
          <a:p>
            <a:pPr marL="342900" indent="-342900">
              <a:lnSpc>
                <a:spcPct val="107000"/>
              </a:lnSpc>
              <a:buClr>
                <a:srgbClr val="5B9BD5"/>
              </a:buClr>
              <a:buFont typeface="Wingdings" panose="05000000000000000000" pitchFamily="2" charset="2"/>
              <a:buChar char="q"/>
            </a:pPr>
            <a:r>
              <a:rPr lang="fr-FR" sz="2000">
                <a:solidFill>
                  <a:srgbClr val="000000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sensibiliser à la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contribution des agriculteurs familiaux aux systèmes alimentaires durables </a:t>
            </a:r>
            <a:r>
              <a:rPr lang="fr-FR" sz="2000">
                <a:solidFill>
                  <a:srgbClr val="000000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et à la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sécurité alimentaire</a:t>
            </a:r>
            <a:r>
              <a:rPr lang="fr-FR" sz="2000">
                <a:solidFill>
                  <a:srgbClr val="000000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, favoriser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l'adaptation au changement climatique</a:t>
            </a:r>
            <a:r>
              <a:rPr lang="fr-FR" sz="2000">
                <a:solidFill>
                  <a:srgbClr val="000000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,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l'accès à l'innovation et aux opportunités de marché</a:t>
            </a:r>
            <a:r>
              <a:rPr lang="fr-FR" sz="2000">
                <a:solidFill>
                  <a:srgbClr val="000000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, renforcer le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rôle des femmes et des jeunes</a:t>
            </a:r>
            <a:r>
              <a:rPr lang="fr-FR" sz="2000">
                <a:solidFill>
                  <a:srgbClr val="000000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, et promouvoir des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services de communication rurale inclusifs</a:t>
            </a:r>
            <a:r>
              <a:rPr lang="fr-FR" sz="2000">
                <a:solidFill>
                  <a:srgbClr val="000000"/>
                </a:solidFill>
                <a:effectLst/>
                <a:latin typeface="Calibri Light"/>
                <a:ea typeface="Times New Roman" panose="02020603050405020304" pitchFamily="18" charset="0"/>
                <a:cs typeface="Arial"/>
              </a:rPr>
              <a:t> pour faire progresser l'agriculture familiale.</a:t>
            </a:r>
            <a:r>
              <a:rPr lang="fr-FR" sz="2000">
                <a:solidFill>
                  <a:srgbClr val="000000"/>
                </a:solidFill>
                <a:latin typeface="Calibri Light"/>
                <a:ea typeface="Times New Roman" panose="02020603050405020304" pitchFamily="18" charset="0"/>
                <a:cs typeface="Arial"/>
              </a:rPr>
              <a:t> </a:t>
            </a:r>
            <a:endParaRPr lang="it-IT" sz="20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2ADC7C-DC45-4929-9C44-77B2B7983E9C}"/>
              </a:ext>
            </a:extLst>
          </p:cNvPr>
          <p:cNvSpPr txBox="1"/>
          <p:nvPr/>
        </p:nvSpPr>
        <p:spPr>
          <a:xfrm>
            <a:off x="446891" y="1351561"/>
            <a:ext cx="11423375" cy="501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600" b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L’AGRICULTURE FAMILIALE AU CŒUR DES SYSTÈMES ALIMENTAIRES DURABLES</a:t>
            </a:r>
            <a:endParaRPr lang="en-US" sz="2600" b="1">
              <a:solidFill>
                <a:srgbClr val="5B9BD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F2FC25-097E-4B9E-84A9-398625FCCE0A}"/>
              </a:ext>
            </a:extLst>
          </p:cNvPr>
          <p:cNvSpPr txBox="1"/>
          <p:nvPr/>
        </p:nvSpPr>
        <p:spPr>
          <a:xfrm>
            <a:off x="2758562" y="2763047"/>
            <a:ext cx="2649059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400">
                <a:solidFill>
                  <a:schemeClr val="bg1"/>
                </a:solidFill>
              </a:rPr>
              <a:t>Grand</a:t>
            </a:r>
          </a:p>
          <a:p>
            <a:pPr algn="ctr"/>
            <a:r>
              <a:rPr lang="it-IT" sz="3400">
                <a:solidFill>
                  <a:schemeClr val="bg1"/>
                </a:solidFill>
              </a:rPr>
              <a:t> public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175011-021E-4E9A-940B-A3C1DE3D8BB2}"/>
              </a:ext>
            </a:extLst>
          </p:cNvPr>
          <p:cNvSpPr txBox="1"/>
          <p:nvPr/>
        </p:nvSpPr>
        <p:spPr>
          <a:xfrm>
            <a:off x="6784381" y="2789353"/>
            <a:ext cx="2649059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400">
                <a:solidFill>
                  <a:schemeClr val="bg1"/>
                </a:solidFill>
              </a:rPr>
              <a:t>Agriculteurs familiaux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08F7BF-B87F-4415-8843-81BE1C823F17}"/>
              </a:ext>
            </a:extLst>
          </p:cNvPr>
          <p:cNvSpPr txBox="1"/>
          <p:nvPr/>
        </p:nvSpPr>
        <p:spPr>
          <a:xfrm>
            <a:off x="2691246" y="1938681"/>
            <a:ext cx="680950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b="1" i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Faire avancer l’agriculture familiale : campagne de communication </a:t>
            </a:r>
            <a:endParaRPr lang="en-US" b="1" i="1">
              <a:solidFill>
                <a:srgbClr val="5B9BD5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1A5B4F5-4105-449C-835E-B3AB72384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1377E50-E8EA-4A22-8F1A-E78AE49A26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Services écosystémiques et biodiversité | Académie de Clermont-Ferrand">
            <a:extLst>
              <a:ext uri="{FF2B5EF4-FFF2-40B4-BE49-F238E27FC236}">
                <a16:creationId xmlns:a16="http://schemas.microsoft.com/office/drawing/2014/main" id="{C7E707E0-5519-443D-BD09-7D62250CB0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46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B0DE1BD-9267-4E61-A7C5-57D4E9F13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17"/>
            <a:ext cx="2451652" cy="99003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88349455-CA36-48FC-B973-4E0EB8198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21" y="137989"/>
            <a:ext cx="1584884" cy="78215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8F1C926-B696-4DC8-8239-BB9F5AAB2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838" y="238632"/>
            <a:ext cx="1428428" cy="569751"/>
          </a:xfrm>
          <a:prstGeom prst="rect">
            <a:avLst/>
          </a:prstGeom>
        </p:spPr>
      </p:pic>
      <p:sp>
        <p:nvSpPr>
          <p:cNvPr id="18" name="CasellaDiTesto 5">
            <a:extLst>
              <a:ext uri="{FF2B5EF4-FFF2-40B4-BE49-F238E27FC236}">
                <a16:creationId xmlns:a16="http://schemas.microsoft.com/office/drawing/2014/main" id="{3990AB0C-9FF3-4C18-9B55-1576A522EFFF}"/>
              </a:ext>
            </a:extLst>
          </p:cNvPr>
          <p:cNvSpPr txBox="1"/>
          <p:nvPr/>
        </p:nvSpPr>
        <p:spPr>
          <a:xfrm>
            <a:off x="515542" y="2648143"/>
            <a:ext cx="11296786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5B9BD5"/>
              </a:buClr>
              <a:buFont typeface="Wingdings"/>
              <a:buChar char="q"/>
            </a:pPr>
            <a:r>
              <a:rPr lang="en-US" sz="2000">
                <a:ea typeface="+mn-lt"/>
                <a:cs typeface="+mn-lt"/>
              </a:rPr>
              <a:t>Nous </a:t>
            </a:r>
            <a:r>
              <a:rPr lang="en-US" sz="2000" err="1">
                <a:ea typeface="+mn-lt"/>
                <a:cs typeface="+mn-lt"/>
              </a:rPr>
              <a:t>avons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lancé</a:t>
            </a:r>
            <a:r>
              <a:rPr lang="en-US" sz="2000">
                <a:ea typeface="+mn-lt"/>
                <a:cs typeface="+mn-lt"/>
              </a:rPr>
              <a:t> la </a:t>
            </a:r>
            <a:r>
              <a:rPr lang="en-US" sz="2000" b="1">
                <a:ea typeface="+mn-lt"/>
                <a:cs typeface="+mn-lt"/>
              </a:rPr>
              <a:t>première phase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notre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campagne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régionale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Yenkasa</a:t>
            </a:r>
            <a:r>
              <a:rPr lang="en-US" sz="2000">
                <a:ea typeface="+mn-lt"/>
                <a:cs typeface="+mn-lt"/>
              </a:rPr>
              <a:t>-UNDFF 2021 avec le </a:t>
            </a:r>
            <a:r>
              <a:rPr lang="en-US" sz="2000" err="1">
                <a:ea typeface="+mn-lt"/>
                <a:cs typeface="+mn-lt"/>
              </a:rPr>
              <a:t>thème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/>
          </a:p>
          <a:p>
            <a:pPr>
              <a:buClr>
                <a:srgbClr val="5B9BD5"/>
              </a:buClr>
            </a:pPr>
            <a:r>
              <a:rPr lang="en-US" sz="2000">
                <a:ea typeface="+mn-lt"/>
                <a:cs typeface="+mn-lt"/>
              </a:rPr>
              <a:t>« </a:t>
            </a:r>
            <a:r>
              <a:rPr lang="en-US" sz="2000" err="1">
                <a:ea typeface="+mn-lt"/>
                <a:cs typeface="+mn-lt"/>
              </a:rPr>
              <a:t>L'agriculture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familiale</a:t>
            </a:r>
            <a:r>
              <a:rPr lang="en-US" sz="2000">
                <a:ea typeface="+mn-lt"/>
                <a:cs typeface="+mn-lt"/>
              </a:rPr>
              <a:t> au </a:t>
            </a:r>
            <a:r>
              <a:rPr lang="en-US" sz="2000" err="1">
                <a:ea typeface="+mn-lt"/>
                <a:cs typeface="+mn-lt"/>
              </a:rPr>
              <a:t>cœur</a:t>
            </a:r>
            <a:r>
              <a:rPr lang="en-US" sz="2000">
                <a:ea typeface="+mn-lt"/>
                <a:cs typeface="+mn-lt"/>
              </a:rPr>
              <a:t> des </a:t>
            </a:r>
            <a:r>
              <a:rPr lang="en-US" sz="2000" err="1">
                <a:ea typeface="+mn-lt"/>
                <a:cs typeface="+mn-lt"/>
              </a:rPr>
              <a:t>systèmes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alimentaires</a:t>
            </a:r>
            <a:r>
              <a:rPr lang="en-US" sz="2000">
                <a:ea typeface="+mn-lt"/>
                <a:cs typeface="+mn-lt"/>
              </a:rPr>
              <a:t> durables » le </a:t>
            </a:r>
            <a:r>
              <a:rPr lang="en-US" sz="2000" b="1">
                <a:ea typeface="+mn-lt"/>
                <a:cs typeface="+mn-lt"/>
              </a:rPr>
              <a:t>21 </a:t>
            </a:r>
            <a:r>
              <a:rPr lang="en-US" sz="2000" b="1" err="1">
                <a:ea typeface="+mn-lt"/>
                <a:cs typeface="+mn-lt"/>
              </a:rPr>
              <a:t>juillet</a:t>
            </a:r>
            <a:r>
              <a:rPr lang="en-US" sz="2000" b="1">
                <a:ea typeface="+mn-lt"/>
                <a:cs typeface="+mn-lt"/>
              </a:rPr>
              <a:t> 2021</a:t>
            </a:r>
            <a:r>
              <a:rPr lang="en-US" sz="2000">
                <a:ea typeface="+mn-lt"/>
                <a:cs typeface="+mn-lt"/>
              </a:rPr>
              <a:t> via zoom.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Wingdings"/>
              <a:buChar char="q"/>
            </a:pPr>
            <a:r>
              <a:rPr lang="en-US" sz="2000">
                <a:ea typeface="+mn-lt"/>
                <a:cs typeface="+mn-lt"/>
              </a:rPr>
              <a:t>Nous </a:t>
            </a:r>
            <a:r>
              <a:rPr lang="en-US" sz="2000" err="1">
                <a:ea typeface="+mn-lt"/>
                <a:cs typeface="+mn-lt"/>
              </a:rPr>
              <a:t>avons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partagé</a:t>
            </a:r>
            <a:r>
              <a:rPr lang="en-US" sz="2000">
                <a:ea typeface="+mn-lt"/>
                <a:cs typeface="+mn-lt"/>
              </a:rPr>
              <a:t> des </a:t>
            </a:r>
            <a:r>
              <a:rPr lang="en-US" sz="2000" b="1" err="1">
                <a:ea typeface="+mn-lt"/>
                <a:cs typeface="+mn-lt"/>
              </a:rPr>
              <a:t>produits</a:t>
            </a:r>
            <a:r>
              <a:rPr lang="en-US" sz="2000" b="1">
                <a:ea typeface="+mn-lt"/>
                <a:cs typeface="+mn-lt"/>
              </a:rPr>
              <a:t> à travers les </a:t>
            </a:r>
            <a:r>
              <a:rPr lang="en-US" sz="2000" b="1" err="1">
                <a:ea typeface="+mn-lt"/>
                <a:cs typeface="+mn-lt"/>
              </a:rPr>
              <a:t>médias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sociaux</a:t>
            </a:r>
            <a:r>
              <a:rPr lang="en-US" sz="2000" b="1">
                <a:ea typeface="+mn-lt"/>
                <a:cs typeface="+mn-lt"/>
              </a:rPr>
              <a:t> : 15 </a:t>
            </a:r>
            <a:r>
              <a:rPr lang="en-US" sz="2000" b="1" err="1">
                <a:ea typeface="+mn-lt"/>
                <a:cs typeface="+mn-lt"/>
              </a:rPr>
              <a:t>cartes</a:t>
            </a:r>
            <a:r>
              <a:rPr lang="en-US" sz="2000" b="1">
                <a:ea typeface="+mn-lt"/>
                <a:cs typeface="+mn-lt"/>
              </a:rPr>
              <a:t> Twitter, 1 </a:t>
            </a:r>
            <a:r>
              <a:rPr lang="en-US" sz="2000" b="1" err="1">
                <a:ea typeface="+mn-lt"/>
                <a:cs typeface="+mn-lt"/>
              </a:rPr>
              <a:t>vidéo</a:t>
            </a:r>
            <a:r>
              <a:rPr lang="en-US" sz="2000" b="1">
                <a:ea typeface="+mn-lt"/>
                <a:cs typeface="+mn-lt"/>
              </a:rPr>
              <a:t> et 1 teaser radio</a:t>
            </a:r>
            <a:r>
              <a:rPr lang="en-US" sz="2000">
                <a:ea typeface="+mn-lt"/>
                <a:cs typeface="+mn-lt"/>
              </a:rPr>
              <a:t> pour diffusion au grand public. Les </a:t>
            </a:r>
            <a:r>
              <a:rPr lang="en-US" sz="2000" err="1">
                <a:ea typeface="+mn-lt"/>
                <a:cs typeface="+mn-lt"/>
              </a:rPr>
              <a:t>produits</a:t>
            </a:r>
            <a:r>
              <a:rPr lang="en-US" sz="2000">
                <a:ea typeface="+mn-lt"/>
                <a:cs typeface="+mn-lt"/>
              </a:rPr>
              <a:t> des </a:t>
            </a:r>
            <a:r>
              <a:rPr lang="en-US" sz="2000" err="1">
                <a:ea typeface="+mn-lt"/>
                <a:cs typeface="+mn-lt"/>
              </a:rPr>
              <a:t>médias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sociaux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ont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été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diffusés</a:t>
            </a:r>
            <a:r>
              <a:rPr lang="en-US" sz="2000">
                <a:ea typeface="+mn-lt"/>
                <a:cs typeface="+mn-lt"/>
              </a:rPr>
              <a:t> sur </a:t>
            </a:r>
            <a:r>
              <a:rPr lang="en-US" sz="2000" b="1">
                <a:ea typeface="+mn-lt"/>
                <a:cs typeface="+mn-lt"/>
              </a:rPr>
              <a:t>Twitter, Facebook et </a:t>
            </a:r>
            <a:r>
              <a:rPr lang="en-US" sz="2000" b="1" err="1">
                <a:ea typeface="+mn-lt"/>
                <a:cs typeface="+mn-lt"/>
              </a:rPr>
              <a:t>Youtube</a:t>
            </a:r>
            <a:r>
              <a:rPr lang="en-US" sz="2000">
                <a:ea typeface="+mn-lt"/>
                <a:cs typeface="+mn-lt"/>
              </a:rPr>
              <a:t>. 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 marL="342900" indent="-342900">
              <a:buFont typeface="Wingdings"/>
              <a:buChar char="q"/>
            </a:pPr>
            <a:r>
              <a:rPr lang="en-US" sz="2000" b="1">
                <a:ea typeface="+mn-lt"/>
                <a:cs typeface="+mn-lt"/>
              </a:rPr>
              <a:t>4 </a:t>
            </a:r>
            <a:r>
              <a:rPr lang="en-US" sz="2000" b="1" err="1">
                <a:ea typeface="+mn-lt"/>
                <a:cs typeface="+mn-lt"/>
              </a:rPr>
              <a:t>histoires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d'intérêt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humain</a:t>
            </a:r>
            <a:r>
              <a:rPr lang="en-US" sz="2000">
                <a:ea typeface="+mn-lt"/>
                <a:cs typeface="+mn-lt"/>
              </a:rPr>
              <a:t> sur les pays du FFF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Afrique (Kenya, Ghana, Madagascar et </a:t>
            </a:r>
            <a:r>
              <a:rPr lang="en-US" sz="2000" err="1">
                <a:ea typeface="+mn-lt"/>
                <a:cs typeface="+mn-lt"/>
              </a:rPr>
              <a:t>Tanzanie</a:t>
            </a:r>
            <a:r>
              <a:rPr lang="en-US" sz="2000">
                <a:ea typeface="+mn-lt"/>
                <a:cs typeface="+mn-lt"/>
              </a:rPr>
              <a:t>) </a:t>
            </a:r>
            <a:r>
              <a:rPr lang="en-US" sz="2000" err="1">
                <a:ea typeface="+mn-lt"/>
                <a:cs typeface="+mn-lt"/>
              </a:rPr>
              <a:t>ont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été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écrites</a:t>
            </a:r>
            <a:r>
              <a:rPr lang="en-US" sz="2000">
                <a:ea typeface="+mn-lt"/>
                <a:cs typeface="+mn-lt"/>
              </a:rPr>
              <a:t> et </a:t>
            </a:r>
            <a:r>
              <a:rPr lang="en-US" sz="2000" err="1">
                <a:ea typeface="+mn-lt"/>
                <a:cs typeface="+mn-lt"/>
              </a:rPr>
              <a:t>partagées</a:t>
            </a:r>
            <a:r>
              <a:rPr lang="en-US" sz="2000">
                <a:ea typeface="+mn-lt"/>
                <a:cs typeface="+mn-lt"/>
              </a:rPr>
              <a:t> sur le site Web de la FAO pour </a:t>
            </a:r>
            <a:r>
              <a:rPr lang="en-US" sz="2000" err="1">
                <a:ea typeface="+mn-lt"/>
                <a:cs typeface="+mn-lt"/>
              </a:rPr>
              <a:t>l'Afrique</a:t>
            </a:r>
            <a:r>
              <a:rPr lang="en-US" sz="2000">
                <a:ea typeface="+mn-lt"/>
                <a:cs typeface="+mn-lt"/>
              </a:rPr>
              <a:t> et le site Web de </a:t>
            </a:r>
            <a:r>
              <a:rPr lang="en-US" sz="2000" err="1">
                <a:ea typeface="+mn-lt"/>
                <a:cs typeface="+mn-lt"/>
              </a:rPr>
              <a:t>Yenkasa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 marL="342900" indent="-342900">
              <a:buFont typeface="Wingdings"/>
              <a:buChar char="q"/>
            </a:pPr>
            <a:r>
              <a:rPr lang="en-US" sz="2000">
                <a:ea typeface="+mn-lt"/>
                <a:cs typeface="+mn-lt"/>
              </a:rPr>
              <a:t>Dans le cadre de la </a:t>
            </a:r>
            <a:r>
              <a:rPr lang="en-US" sz="2000" err="1">
                <a:ea typeface="+mn-lt"/>
                <a:cs typeface="+mn-lt"/>
              </a:rPr>
              <a:t>campagne</a:t>
            </a:r>
            <a:r>
              <a:rPr lang="en-US" sz="2000">
                <a:ea typeface="+mn-lt"/>
                <a:cs typeface="+mn-lt"/>
              </a:rPr>
              <a:t>, nous </a:t>
            </a:r>
            <a:r>
              <a:rPr lang="en-US" sz="2000" err="1">
                <a:ea typeface="+mn-lt"/>
                <a:cs typeface="+mn-lt"/>
              </a:rPr>
              <a:t>avons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réalisé</a:t>
            </a:r>
            <a:r>
              <a:rPr lang="en-US" sz="2000">
                <a:ea typeface="+mn-lt"/>
                <a:cs typeface="+mn-lt"/>
              </a:rPr>
              <a:t> des </a:t>
            </a:r>
            <a:r>
              <a:rPr lang="en-US" sz="2000" b="1" err="1">
                <a:ea typeface="+mn-lt"/>
                <a:cs typeface="+mn-lt"/>
              </a:rPr>
              <a:t>programmes</a:t>
            </a:r>
            <a:r>
              <a:rPr lang="en-US" sz="2000" b="1">
                <a:ea typeface="+mn-lt"/>
                <a:cs typeface="+mn-lt"/>
              </a:rPr>
              <a:t> radio</a:t>
            </a:r>
            <a:r>
              <a:rPr lang="en-US" sz="2000">
                <a:ea typeface="+mn-lt"/>
                <a:cs typeface="+mn-lt"/>
              </a:rPr>
              <a:t> dans 8 pays. </a:t>
            </a:r>
            <a:r>
              <a:rPr lang="en-US" sz="2000" err="1">
                <a:ea typeface="+mn-lt"/>
                <a:cs typeface="+mn-lt"/>
              </a:rPr>
              <a:t>Ces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programmes</a:t>
            </a:r>
            <a:r>
              <a:rPr lang="en-US" sz="2000">
                <a:ea typeface="+mn-lt"/>
                <a:cs typeface="+mn-lt"/>
              </a:rPr>
              <a:t> radio </a:t>
            </a:r>
            <a:r>
              <a:rPr lang="en-US" sz="2000" err="1">
                <a:ea typeface="+mn-lt"/>
                <a:cs typeface="+mn-lt"/>
              </a:rPr>
              <a:t>ont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été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réalisés</a:t>
            </a:r>
            <a:r>
              <a:rPr lang="en-US" sz="2000">
                <a:ea typeface="+mn-lt"/>
                <a:cs typeface="+mn-lt"/>
              </a:rPr>
              <a:t> dans les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langues</a:t>
            </a:r>
            <a:r>
              <a:rPr lang="en-US" sz="2000" b="1">
                <a:ea typeface="+mn-lt"/>
                <a:cs typeface="+mn-lt"/>
              </a:rPr>
              <a:t> locales</a:t>
            </a:r>
            <a:r>
              <a:rPr lang="en-US" sz="2000">
                <a:ea typeface="+mn-lt"/>
                <a:cs typeface="+mn-lt"/>
              </a:rPr>
              <a:t> et </a:t>
            </a:r>
            <a:r>
              <a:rPr lang="en-US" sz="2000" err="1">
                <a:ea typeface="+mn-lt"/>
                <a:cs typeface="+mn-lt"/>
              </a:rPr>
              <a:t>diffusés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internationalement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en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anglais</a:t>
            </a:r>
            <a:r>
              <a:rPr lang="en-US" sz="2000" b="1">
                <a:ea typeface="+mn-lt"/>
                <a:cs typeface="+mn-lt"/>
              </a:rPr>
              <a:t> et </a:t>
            </a:r>
            <a:r>
              <a:rPr lang="en-US" sz="2000" b="1" err="1">
                <a:ea typeface="+mn-lt"/>
                <a:cs typeface="+mn-lt"/>
              </a:rPr>
              <a:t>en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français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 marL="342900" indent="-342900">
              <a:buFont typeface="Wingdings"/>
              <a:buChar char="q"/>
            </a:pPr>
            <a:r>
              <a:rPr lang="en-US" sz="2000">
                <a:ea typeface="+mn-lt"/>
                <a:cs typeface="+mn-lt"/>
              </a:rPr>
              <a:t>Nous </a:t>
            </a:r>
            <a:r>
              <a:rPr lang="en-US" sz="2000" err="1">
                <a:ea typeface="+mn-lt"/>
                <a:cs typeface="+mn-lt"/>
              </a:rPr>
              <a:t>avons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également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complété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b="1">
                <a:ea typeface="+mn-lt"/>
                <a:cs typeface="+mn-lt"/>
              </a:rPr>
              <a:t>8 fiches pays</a:t>
            </a:r>
            <a:r>
              <a:rPr lang="en-US" sz="2000">
                <a:ea typeface="+mn-lt"/>
                <a:cs typeface="+mn-lt"/>
              </a:rPr>
              <a:t> sur les </a:t>
            </a:r>
            <a:r>
              <a:rPr lang="en-US" sz="2000" err="1">
                <a:ea typeface="+mn-lt"/>
                <a:cs typeface="+mn-lt"/>
              </a:rPr>
              <a:t>progrès</a:t>
            </a:r>
            <a:r>
              <a:rPr lang="en-US" sz="2000">
                <a:ea typeface="+mn-lt"/>
                <a:cs typeface="+mn-lt"/>
              </a:rPr>
              <a:t> du DNUAF.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9" name="CasellaDiTesto 7">
            <a:extLst>
              <a:ext uri="{FF2B5EF4-FFF2-40B4-BE49-F238E27FC236}">
                <a16:creationId xmlns:a16="http://schemas.microsoft.com/office/drawing/2014/main" id="{781A7C5B-E7D2-4DFE-A9B5-18072DCFDBDB}"/>
              </a:ext>
            </a:extLst>
          </p:cNvPr>
          <p:cNvSpPr txBox="1"/>
          <p:nvPr/>
        </p:nvSpPr>
        <p:spPr>
          <a:xfrm>
            <a:off x="446891" y="1351561"/>
            <a:ext cx="11423375" cy="5014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600" b="1">
              <a:solidFill>
                <a:srgbClr val="5B9BD5"/>
              </a:solidFill>
              <a:latin typeface="Calibri Light"/>
              <a:cs typeface="Arial"/>
            </a:endParaRPr>
          </a:p>
        </p:txBody>
      </p:sp>
      <p:sp>
        <p:nvSpPr>
          <p:cNvPr id="20" name="CasellaDiTesto 7">
            <a:extLst>
              <a:ext uri="{FF2B5EF4-FFF2-40B4-BE49-F238E27FC236}">
                <a16:creationId xmlns:a16="http://schemas.microsoft.com/office/drawing/2014/main" id="{847D2246-39C6-4A5F-A30D-22B77B68178D}"/>
              </a:ext>
            </a:extLst>
          </p:cNvPr>
          <p:cNvSpPr txBox="1"/>
          <p:nvPr/>
        </p:nvSpPr>
        <p:spPr>
          <a:xfrm>
            <a:off x="599291" y="1302678"/>
            <a:ext cx="11423375" cy="5014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>
                <a:solidFill>
                  <a:schemeClr val="accent1"/>
                </a:solidFill>
                <a:ea typeface="+mn-lt"/>
                <a:cs typeface="+mn-lt"/>
              </a:rPr>
              <a:t>L'AGRICULTURE FAMILIALE AU CUR DES SYSTÈMES ALIMENTAIRES DURABLES</a:t>
            </a:r>
            <a:r>
              <a:rPr lang="en-US" sz="2600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21" name="CasellaDiTesto 11">
            <a:extLst>
              <a:ext uri="{FF2B5EF4-FFF2-40B4-BE49-F238E27FC236}">
                <a16:creationId xmlns:a16="http://schemas.microsoft.com/office/drawing/2014/main" id="{DA22D7D6-C517-4B5E-8CA6-DFF8F6D2D3E5}"/>
              </a:ext>
            </a:extLst>
          </p:cNvPr>
          <p:cNvSpPr txBox="1"/>
          <p:nvPr/>
        </p:nvSpPr>
        <p:spPr>
          <a:xfrm>
            <a:off x="4689699" y="1909927"/>
            <a:ext cx="2812602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>
                <a:ea typeface="+mn-lt"/>
                <a:cs typeface="+mn-lt"/>
              </a:rPr>
              <a:t>La </a:t>
            </a:r>
            <a:r>
              <a:rPr lang="en-US" sz="2000" i="1" err="1">
                <a:ea typeface="+mn-lt"/>
                <a:cs typeface="+mn-lt"/>
              </a:rPr>
              <a:t>campagne</a:t>
            </a:r>
            <a:r>
              <a:rPr lang="en-US" sz="2000" i="1">
                <a:ea typeface="+mn-lt"/>
                <a:cs typeface="+mn-lt"/>
              </a:rPr>
              <a:t> </a:t>
            </a:r>
            <a:r>
              <a:rPr lang="en-US" sz="2000" i="1" err="1">
                <a:ea typeface="+mn-lt"/>
                <a:cs typeface="+mn-lt"/>
              </a:rPr>
              <a:t>en</a:t>
            </a:r>
            <a:r>
              <a:rPr lang="en-US" sz="2000" i="1">
                <a:ea typeface="+mn-lt"/>
                <a:cs typeface="+mn-lt"/>
              </a:rPr>
              <a:t> </a:t>
            </a:r>
            <a:r>
              <a:rPr lang="en-US" sz="2000" i="1" err="1">
                <a:ea typeface="+mn-lt"/>
                <a:cs typeface="+mn-lt"/>
              </a:rPr>
              <a:t>bref</a:t>
            </a:r>
            <a:endParaRPr lang="en-US" i="1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43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B0DE1BD-9267-4E61-A7C5-57D4E9F13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17"/>
            <a:ext cx="2451652" cy="99003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88349455-CA36-48FC-B973-4E0EB8198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21" y="137989"/>
            <a:ext cx="1584884" cy="78215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8F1C926-B696-4DC8-8239-BB9F5AAB2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838" y="238632"/>
            <a:ext cx="1428428" cy="569751"/>
          </a:xfrm>
          <a:prstGeom prst="rect">
            <a:avLst/>
          </a:prstGeom>
        </p:spPr>
      </p:pic>
      <p:sp>
        <p:nvSpPr>
          <p:cNvPr id="19" name="CasellaDiTesto 7">
            <a:extLst>
              <a:ext uri="{FF2B5EF4-FFF2-40B4-BE49-F238E27FC236}">
                <a16:creationId xmlns:a16="http://schemas.microsoft.com/office/drawing/2014/main" id="{781A7C5B-E7D2-4DFE-A9B5-18072DCFDBDB}"/>
              </a:ext>
            </a:extLst>
          </p:cNvPr>
          <p:cNvSpPr txBox="1"/>
          <p:nvPr/>
        </p:nvSpPr>
        <p:spPr>
          <a:xfrm>
            <a:off x="446891" y="1351561"/>
            <a:ext cx="11423375" cy="5014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600" b="1">
              <a:solidFill>
                <a:srgbClr val="5B9BD5"/>
              </a:solidFill>
              <a:latin typeface="Calibri Light"/>
              <a:cs typeface="Arial"/>
            </a:endParaRPr>
          </a:p>
        </p:txBody>
      </p:sp>
      <p:sp>
        <p:nvSpPr>
          <p:cNvPr id="9" name="CasellaDiTesto 7">
            <a:extLst>
              <a:ext uri="{FF2B5EF4-FFF2-40B4-BE49-F238E27FC236}">
                <a16:creationId xmlns:a16="http://schemas.microsoft.com/office/drawing/2014/main" id="{8A222CD7-5F50-40BB-95A9-B397087C4322}"/>
              </a:ext>
            </a:extLst>
          </p:cNvPr>
          <p:cNvSpPr txBox="1"/>
          <p:nvPr/>
        </p:nvSpPr>
        <p:spPr>
          <a:xfrm>
            <a:off x="446891" y="1351561"/>
            <a:ext cx="11423375" cy="5014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 err="1">
                <a:solidFill>
                  <a:srgbClr val="5B9BD5"/>
                </a:solidFill>
                <a:latin typeface="Calibri Light"/>
                <a:cs typeface="Arial"/>
              </a:rPr>
              <a:t>Partenariat</a:t>
            </a:r>
            <a:r>
              <a:rPr lang="en-US" sz="2600" b="1">
                <a:solidFill>
                  <a:srgbClr val="5B9BD5"/>
                </a:solidFill>
                <a:latin typeface="Calibri Light"/>
                <a:cs typeface="Arial"/>
              </a:rPr>
              <a:t> entre </a:t>
            </a:r>
            <a:r>
              <a:rPr lang="en-US" sz="2600" b="1" err="1">
                <a:solidFill>
                  <a:srgbClr val="5B9BD5"/>
                </a:solidFill>
                <a:latin typeface="Calibri Light"/>
                <a:cs typeface="Arial"/>
              </a:rPr>
              <a:t>agriculteurs</a:t>
            </a:r>
            <a:r>
              <a:rPr lang="en-US" sz="2600" b="1">
                <a:solidFill>
                  <a:srgbClr val="5B9BD5"/>
                </a:solidFill>
                <a:latin typeface="Calibri Light"/>
                <a:cs typeface="Arial"/>
              </a:rPr>
              <a:t> </a:t>
            </a:r>
            <a:r>
              <a:rPr lang="en-US" sz="2600" b="1" err="1">
                <a:solidFill>
                  <a:srgbClr val="5B9BD5"/>
                </a:solidFill>
                <a:latin typeface="Calibri Light"/>
                <a:cs typeface="Arial"/>
              </a:rPr>
              <a:t>familiaux</a:t>
            </a:r>
            <a:r>
              <a:rPr lang="en-US" sz="2600" b="1">
                <a:solidFill>
                  <a:srgbClr val="5B9BD5"/>
                </a:solidFill>
                <a:latin typeface="Calibri Light"/>
                <a:cs typeface="Arial"/>
              </a:rPr>
              <a:t> et </a:t>
            </a:r>
            <a:r>
              <a:rPr lang="en-US" sz="2600" b="1" err="1">
                <a:solidFill>
                  <a:srgbClr val="5B9BD5"/>
                </a:solidFill>
                <a:latin typeface="Calibri Light"/>
                <a:cs typeface="Arial"/>
              </a:rPr>
              <a:t>média</a:t>
            </a:r>
            <a:r>
              <a:rPr lang="en-US" sz="2600" b="1">
                <a:solidFill>
                  <a:srgbClr val="5B9BD5"/>
                </a:solidFill>
                <a:latin typeface="Calibri Light"/>
                <a:cs typeface="Arial"/>
              </a:rPr>
              <a:t> </a:t>
            </a:r>
            <a:r>
              <a:rPr lang="en-US" sz="2600" b="1" err="1">
                <a:solidFill>
                  <a:srgbClr val="5B9BD5"/>
                </a:solidFill>
                <a:latin typeface="Calibri Light"/>
                <a:cs typeface="Arial"/>
              </a:rPr>
              <a:t>communautaires</a:t>
            </a:r>
            <a:endParaRPr lang="en-US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BA1F7-3845-4FE3-81AB-32EE51C4B72E}"/>
              </a:ext>
            </a:extLst>
          </p:cNvPr>
          <p:cNvSpPr txBox="1"/>
          <p:nvPr/>
        </p:nvSpPr>
        <p:spPr>
          <a:xfrm>
            <a:off x="1228165" y="1894114"/>
            <a:ext cx="954356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b="1"/>
              <a:t>Les radios </a:t>
            </a:r>
            <a:r>
              <a:rPr lang="en-US" b="1" err="1"/>
              <a:t>communautaires</a:t>
            </a:r>
            <a:r>
              <a:rPr lang="en-US" b="1"/>
              <a:t> </a:t>
            </a:r>
            <a:r>
              <a:rPr lang="en-US" b="1" err="1"/>
              <a:t>fournissent</a:t>
            </a:r>
            <a:r>
              <a:rPr lang="en-US" b="1"/>
              <a:t> </a:t>
            </a:r>
            <a:r>
              <a:rPr lang="en-US" b="1" err="1"/>
              <a:t>une</a:t>
            </a:r>
            <a:r>
              <a:rPr lang="en-US" b="1"/>
              <a:t> plate-</a:t>
            </a:r>
            <a:r>
              <a:rPr lang="en-US" b="1" err="1"/>
              <a:t>forme</a:t>
            </a:r>
            <a:r>
              <a:rPr lang="en-US" b="1"/>
              <a:t> </a:t>
            </a:r>
            <a:r>
              <a:rPr lang="en-US" b="1" err="1"/>
              <a:t>permettant</a:t>
            </a:r>
            <a:r>
              <a:rPr lang="en-US" b="1"/>
              <a:t> aux </a:t>
            </a:r>
            <a:r>
              <a:rPr lang="en-US" b="1" err="1"/>
              <a:t>communautés</a:t>
            </a:r>
            <a:r>
              <a:rPr lang="en-US" b="1"/>
              <a:t> </a:t>
            </a:r>
            <a:r>
              <a:rPr lang="en-US" b="1" err="1"/>
              <a:t>d'avoir</a:t>
            </a:r>
            <a:r>
              <a:rPr lang="en-US" b="1"/>
              <a:t> un dialogue </a:t>
            </a:r>
            <a:r>
              <a:rPr lang="en-US" b="1" err="1"/>
              <a:t>constructif</a:t>
            </a:r>
            <a:r>
              <a:rPr lang="en-US"/>
              <a:t> entre </a:t>
            </a:r>
            <a:r>
              <a:rPr lang="en-US" err="1"/>
              <a:t>elles</a:t>
            </a:r>
            <a:r>
              <a:rPr lang="en-US"/>
              <a:t> et les parties </a:t>
            </a:r>
            <a:r>
              <a:rPr lang="en-US" err="1"/>
              <a:t>prenantes</a:t>
            </a:r>
            <a:r>
              <a:rPr lang="en-US"/>
              <a:t> </a:t>
            </a:r>
            <a:r>
              <a:rPr lang="en-US" err="1"/>
              <a:t>concernées</a:t>
            </a:r>
            <a:r>
              <a:rPr lang="en-US"/>
              <a:t> sur les questions </a:t>
            </a:r>
            <a:r>
              <a:rPr lang="en-US" err="1"/>
              <a:t>dominantes</a:t>
            </a:r>
            <a:r>
              <a:rPr lang="en-US"/>
              <a:t> et </a:t>
            </a:r>
            <a:r>
              <a:rPr lang="en-US" err="1"/>
              <a:t>pertinentes</a:t>
            </a:r>
            <a:r>
              <a:rPr lang="en-US"/>
              <a:t>. </a:t>
            </a:r>
            <a:r>
              <a:rPr lang="en-US" err="1"/>
              <a:t>c'est</a:t>
            </a:r>
            <a:r>
              <a:rPr lang="en-US"/>
              <a:t>-à-dire les </a:t>
            </a:r>
            <a:r>
              <a:rPr lang="en-US" err="1"/>
              <a:t>moyens</a:t>
            </a:r>
            <a:r>
              <a:rPr lang="en-US"/>
              <a:t> de </a:t>
            </a:r>
            <a:r>
              <a:rPr lang="en-US" err="1"/>
              <a:t>subsistance</a:t>
            </a:r>
            <a:r>
              <a:rPr lang="en-US"/>
              <a:t>, la </a:t>
            </a:r>
            <a:r>
              <a:rPr lang="en-US" err="1"/>
              <a:t>sécurité</a:t>
            </a:r>
            <a:r>
              <a:rPr lang="en-US"/>
              <a:t> </a:t>
            </a:r>
            <a:r>
              <a:rPr lang="en-US" err="1"/>
              <a:t>alimentaire</a:t>
            </a:r>
            <a:r>
              <a:rPr lang="en-US"/>
              <a:t> et la nutrition dans les </a:t>
            </a:r>
            <a:r>
              <a:rPr lang="en-US" err="1"/>
              <a:t>communautés</a:t>
            </a:r>
            <a:r>
              <a:rPr lang="en-US"/>
              <a:t> rurales</a:t>
            </a:r>
          </a:p>
          <a:p>
            <a:pPr marL="285750" indent="-285750">
              <a:buFont typeface="Wingdings"/>
              <a:buChar char="q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US" b="1"/>
              <a:t>Les radios </a:t>
            </a:r>
            <a:r>
              <a:rPr lang="en-US" b="1" err="1"/>
              <a:t>communautaires</a:t>
            </a:r>
            <a:r>
              <a:rPr lang="en-US" b="1"/>
              <a:t> </a:t>
            </a:r>
            <a:r>
              <a:rPr lang="en-US" b="1" err="1"/>
              <a:t>facilitent</a:t>
            </a:r>
            <a:r>
              <a:rPr lang="en-US" b="1"/>
              <a:t> </a:t>
            </a:r>
            <a:r>
              <a:rPr lang="en-US" b="1" err="1"/>
              <a:t>l'exploitation</a:t>
            </a:r>
            <a:r>
              <a:rPr lang="en-US" b="1"/>
              <a:t> </a:t>
            </a:r>
            <a:r>
              <a:rPr lang="en-US" b="1" err="1"/>
              <a:t>d'une</a:t>
            </a:r>
            <a:r>
              <a:rPr lang="en-US" b="1"/>
              <a:t> </a:t>
            </a:r>
            <a:r>
              <a:rPr lang="en-US" b="1" err="1"/>
              <a:t>ressource</a:t>
            </a:r>
            <a:r>
              <a:rPr lang="en-US" b="1"/>
              <a:t> rare </a:t>
            </a:r>
            <a:r>
              <a:rPr lang="en-US" b="1" err="1"/>
              <a:t>comme</a:t>
            </a:r>
            <a:r>
              <a:rPr lang="en-US" b="1"/>
              <a:t> les </a:t>
            </a:r>
            <a:r>
              <a:rPr lang="en-US" b="1" err="1"/>
              <a:t>fréquences</a:t>
            </a:r>
            <a:r>
              <a:rPr lang="en-US" b="1"/>
              <a:t> radio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permettant</a:t>
            </a:r>
            <a:r>
              <a:rPr lang="en-US"/>
              <a:t> le </a:t>
            </a:r>
            <a:r>
              <a:rPr lang="en-US" b="1"/>
              <a:t>dialogue local et </a:t>
            </a:r>
            <a:r>
              <a:rPr lang="en-US" b="1" err="1"/>
              <a:t>l'éducation</a:t>
            </a:r>
            <a:r>
              <a:rPr lang="en-US" b="1"/>
              <a:t> du public</a:t>
            </a:r>
            <a:r>
              <a:rPr lang="en-US"/>
              <a:t> grâce au </a:t>
            </a:r>
            <a:r>
              <a:rPr lang="en-US" err="1"/>
              <a:t>développement</a:t>
            </a:r>
            <a:r>
              <a:rPr lang="en-US"/>
              <a:t> de </a:t>
            </a:r>
            <a:r>
              <a:rPr lang="en-US" err="1"/>
              <a:t>contenus</a:t>
            </a:r>
            <a:r>
              <a:rPr lang="en-US"/>
              <a:t> de </a:t>
            </a:r>
            <a:r>
              <a:rPr lang="en-US" err="1"/>
              <a:t>qualité</a:t>
            </a:r>
            <a:r>
              <a:rPr lang="en-US"/>
              <a:t>. La radio </a:t>
            </a:r>
            <a:r>
              <a:rPr lang="en-US" err="1"/>
              <a:t>communautaire</a:t>
            </a:r>
            <a:r>
              <a:rPr lang="en-US"/>
              <a:t> y </a:t>
            </a:r>
            <a:r>
              <a:rPr lang="en-US" err="1"/>
              <a:t>parvient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collaborant</a:t>
            </a:r>
            <a:r>
              <a:rPr lang="en-US"/>
              <a:t> avec les </a:t>
            </a:r>
            <a:r>
              <a:rPr lang="en-US" err="1"/>
              <a:t>organisations</a:t>
            </a:r>
            <a:r>
              <a:rPr lang="en-US"/>
              <a:t> de la </a:t>
            </a:r>
            <a:r>
              <a:rPr lang="en-US" err="1"/>
              <a:t>société</a:t>
            </a:r>
            <a:r>
              <a:rPr lang="en-US"/>
              <a:t> civile locales (</a:t>
            </a:r>
            <a:r>
              <a:rPr lang="en-US" err="1"/>
              <a:t>organisations</a:t>
            </a:r>
            <a:r>
              <a:rPr lang="en-US"/>
              <a:t> </a:t>
            </a:r>
            <a:r>
              <a:rPr lang="en-US" err="1"/>
              <a:t>d'agriculteurs</a:t>
            </a:r>
            <a:r>
              <a:rPr lang="en-US"/>
              <a:t>),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engageant</a:t>
            </a:r>
            <a:r>
              <a:rPr lang="en-US"/>
              <a:t> les </a:t>
            </a:r>
            <a:r>
              <a:rPr lang="en-US" err="1"/>
              <a:t>gouvernements</a:t>
            </a:r>
            <a:r>
              <a:rPr lang="en-US"/>
              <a:t> et les </a:t>
            </a:r>
            <a:r>
              <a:rPr lang="en-US" err="1"/>
              <a:t>agences</a:t>
            </a:r>
            <a:r>
              <a:rPr lang="en-US"/>
              <a:t> </a:t>
            </a:r>
            <a:r>
              <a:rPr lang="en-US" err="1"/>
              <a:t>multinationales</a:t>
            </a:r>
            <a:r>
              <a:rPr lang="en-US"/>
              <a:t> </a:t>
            </a:r>
            <a:r>
              <a:rPr lang="en-US" err="1"/>
              <a:t>telles</a:t>
            </a:r>
            <a:r>
              <a:rPr lang="en-US"/>
              <a:t> que </a:t>
            </a:r>
            <a:r>
              <a:rPr lang="en-US" err="1"/>
              <a:t>l'Organisation</a:t>
            </a:r>
            <a:r>
              <a:rPr lang="en-US"/>
              <a:t> pour </a:t>
            </a:r>
            <a:r>
              <a:rPr lang="en-US" err="1"/>
              <a:t>l'agriculture</a:t>
            </a:r>
            <a:r>
              <a:rPr lang="en-US"/>
              <a:t> et </a:t>
            </a:r>
            <a:r>
              <a:rPr lang="en-US" err="1"/>
              <a:t>l'alimentation</a:t>
            </a:r>
            <a:r>
              <a:rPr lang="en-US"/>
              <a:t> (FAO), etc.</a:t>
            </a:r>
            <a:endParaRPr lang="en-US">
              <a:cs typeface="Calibri"/>
            </a:endParaRPr>
          </a:p>
          <a:p>
            <a:pPr marL="285750" indent="-285750">
              <a:buFont typeface="Wingdings"/>
              <a:buChar char="q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q"/>
            </a:pPr>
            <a:r>
              <a:rPr lang="en-US"/>
              <a:t>Dans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contexte</a:t>
            </a:r>
            <a:r>
              <a:rPr lang="en-US"/>
              <a:t>, la radio </a:t>
            </a:r>
            <a:r>
              <a:rPr lang="en-US" err="1"/>
              <a:t>communautaire</a:t>
            </a:r>
            <a:r>
              <a:rPr lang="en-US"/>
              <a:t> et </a:t>
            </a:r>
            <a:r>
              <a:rPr lang="en-US" err="1"/>
              <a:t>rurale</a:t>
            </a:r>
            <a:r>
              <a:rPr lang="en-US"/>
              <a:t> </a:t>
            </a:r>
            <a:r>
              <a:rPr lang="en-US" err="1"/>
              <a:t>fournit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plate-</a:t>
            </a:r>
            <a:r>
              <a:rPr lang="en-US" err="1"/>
              <a:t>forme</a:t>
            </a:r>
            <a:r>
              <a:rPr lang="en-US"/>
              <a:t> de </a:t>
            </a:r>
            <a:r>
              <a:rPr lang="en-US" b="1"/>
              <a:t>communication de masse</a:t>
            </a:r>
            <a:r>
              <a:rPr lang="en-US"/>
              <a:t> pour </a:t>
            </a:r>
            <a:r>
              <a:rPr lang="en-US" err="1"/>
              <a:t>éduquer</a:t>
            </a:r>
            <a:r>
              <a:rPr lang="en-US"/>
              <a:t> et </a:t>
            </a:r>
            <a:r>
              <a:rPr lang="en-US" err="1"/>
              <a:t>sensibiliser</a:t>
            </a:r>
            <a:r>
              <a:rPr lang="en-US"/>
              <a:t> les </a:t>
            </a:r>
            <a:r>
              <a:rPr lang="en-US" err="1"/>
              <a:t>communautés</a:t>
            </a:r>
            <a:r>
              <a:rPr lang="en-US"/>
              <a:t> et les </a:t>
            </a:r>
            <a:r>
              <a:rPr lang="en-US" err="1"/>
              <a:t>agriculteurs</a:t>
            </a:r>
            <a:r>
              <a:rPr lang="en-US"/>
              <a:t> sur les questions relatives au </a:t>
            </a:r>
            <a:r>
              <a:rPr lang="en-US" err="1"/>
              <a:t>développement</a:t>
            </a:r>
            <a:r>
              <a:rPr lang="en-US"/>
              <a:t> </a:t>
            </a:r>
            <a:r>
              <a:rPr lang="en-US" err="1"/>
              <a:t>agricole</a:t>
            </a:r>
            <a:r>
              <a:rPr lang="en-US"/>
              <a:t> de la </a:t>
            </a:r>
            <a:r>
              <a:rPr lang="en-US" err="1"/>
              <a:t>sécurité</a:t>
            </a:r>
            <a:r>
              <a:rPr lang="en-US"/>
              <a:t> </a:t>
            </a:r>
            <a:r>
              <a:rPr lang="en-US" err="1"/>
              <a:t>alimentaire</a:t>
            </a:r>
            <a:r>
              <a:rPr lang="en-US"/>
              <a:t> et de la nutrition. ​</a:t>
            </a:r>
            <a:endParaRPr lang="en-US">
              <a:cs typeface="Calibri"/>
            </a:endParaRPr>
          </a:p>
          <a:p>
            <a:pPr marL="285750" indent="-285750">
              <a:buFont typeface="Wingdings"/>
              <a:buChar char="q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q"/>
            </a:pPr>
            <a:r>
              <a:rPr lang="en-US" err="1"/>
              <a:t>Exemples</a:t>
            </a:r>
            <a:r>
              <a:rPr lang="en-US"/>
              <a:t> de </a:t>
            </a:r>
            <a:r>
              <a:rPr lang="en-US" b="1" err="1"/>
              <a:t>Mviwata</a:t>
            </a:r>
            <a:r>
              <a:rPr lang="en-US" b="1"/>
              <a:t> Fm </a:t>
            </a:r>
            <a:r>
              <a:rPr lang="en-US" b="1" err="1"/>
              <a:t>en</a:t>
            </a:r>
            <a:r>
              <a:rPr lang="en-US" b="1"/>
              <a:t> </a:t>
            </a:r>
            <a:r>
              <a:rPr lang="en-US" b="1" err="1"/>
              <a:t>Tanzanie</a:t>
            </a:r>
            <a:r>
              <a:rPr lang="en-US"/>
              <a:t> ; </a:t>
            </a:r>
            <a:r>
              <a:rPr lang="en-US" err="1"/>
              <a:t>Réseau</a:t>
            </a:r>
            <a:r>
              <a:rPr lang="en-US"/>
              <a:t> de radios </a:t>
            </a:r>
            <a:r>
              <a:rPr lang="en-US" err="1"/>
              <a:t>communautaires</a:t>
            </a:r>
            <a:r>
              <a:rPr lang="en-US"/>
              <a:t> du Ghana ; Radio </a:t>
            </a:r>
            <a:r>
              <a:rPr lang="en-US" err="1"/>
              <a:t>communautaire</a:t>
            </a:r>
            <a:r>
              <a:rPr lang="en-US"/>
              <a:t> de l'Est </a:t>
            </a:r>
            <a:r>
              <a:rPr lang="en-US" err="1"/>
              <a:t>en</a:t>
            </a:r>
            <a:r>
              <a:rPr lang="en-US"/>
              <a:t> Sierra Leone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96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CE3B9F-3C61-482A-8D09-94A08F01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8932"/>
            <a:ext cx="10515600" cy="5060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BE" sz="2400" b="1">
                <a:latin typeface="+mn-lt"/>
                <a:cs typeface="Calibri Light"/>
              </a:rPr>
              <a:t>Matériel de campagne</a:t>
            </a:r>
            <a:endParaRPr lang="fr-BE" sz="2400" b="1">
              <a:latin typeface="+mn-lt"/>
              <a:ea typeface="+mj-lt"/>
              <a:cs typeface="+mj-lt"/>
            </a:endParaRPr>
          </a:p>
        </p:txBody>
      </p:sp>
      <p:pic>
        <p:nvPicPr>
          <p:cNvPr id="12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ED63D3-75B8-471C-8365-656B64624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58464" y="3441917"/>
            <a:ext cx="3073878" cy="2017548"/>
          </a:xfrm>
          <a:prstGeom prst="rect">
            <a:avLst/>
          </a:prstGeom>
        </p:spPr>
      </p:pic>
      <p:pic>
        <p:nvPicPr>
          <p:cNvPr id="15" name="Picture 15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656F4E77-6179-4189-A9DD-B6F88321E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56894" y="3435579"/>
            <a:ext cx="3073878" cy="2155893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E54D4D7-EF7B-4F60-8E97-31C9BE21FE18}"/>
              </a:ext>
            </a:extLst>
          </p:cNvPr>
          <p:cNvSpPr txBox="1">
            <a:spLocks/>
          </p:cNvSpPr>
          <p:nvPr/>
        </p:nvSpPr>
        <p:spPr>
          <a:xfrm>
            <a:off x="2251887" y="2116664"/>
            <a:ext cx="3082256" cy="1251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3400">
                <a:latin typeface="Aharoni"/>
                <a:ea typeface="+mn-lt"/>
                <a:cs typeface="+mn-lt"/>
              </a:rPr>
              <a:t>Média sociaux</a:t>
            </a:r>
          </a:p>
          <a:p>
            <a:pPr algn="ctr"/>
            <a:endParaRPr lang="fr-BE">
              <a:latin typeface="Calibri"/>
              <a:ea typeface="+mn-lt"/>
              <a:cs typeface="+mn-lt"/>
            </a:endParaRPr>
          </a:p>
          <a:p>
            <a:pPr algn="ctr"/>
            <a:r>
              <a:rPr lang="fr-BE" sz="1700">
                <a:latin typeface="Calibri"/>
                <a:ea typeface="+mn-lt"/>
                <a:cs typeface="+mn-lt"/>
              </a:rPr>
              <a:t>Cartes pour médias sociaux</a:t>
            </a:r>
            <a:r>
              <a:rPr lang="fr-BE" sz="1700">
                <a:ea typeface="+mn-lt"/>
                <a:cs typeface="+mn-lt"/>
              </a:rPr>
              <a:t> </a:t>
            </a:r>
          </a:p>
          <a:p>
            <a:pPr lvl="1"/>
            <a:endParaRPr lang="fr-BE">
              <a:cs typeface="Calibri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1522EAFE-DFE2-49D7-B172-BEEC1651AE96}"/>
              </a:ext>
            </a:extLst>
          </p:cNvPr>
          <p:cNvSpPr txBox="1">
            <a:spLocks/>
          </p:cNvSpPr>
          <p:nvPr/>
        </p:nvSpPr>
        <p:spPr>
          <a:xfrm>
            <a:off x="6756894" y="2131040"/>
            <a:ext cx="3073878" cy="1309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3100">
                <a:latin typeface="Aharoni"/>
                <a:ea typeface="+mn-lt"/>
                <a:cs typeface="+mn-lt"/>
              </a:rPr>
              <a:t>Radio</a:t>
            </a:r>
            <a:endParaRPr lang="fr-BE" sz="3100">
              <a:cs typeface="Calibri" panose="020F0502020204030204"/>
            </a:endParaRPr>
          </a:p>
          <a:p>
            <a:pPr algn="ctr"/>
            <a:endParaRPr lang="fr-BE">
              <a:ea typeface="+mn-lt"/>
              <a:cs typeface="+mn-lt"/>
            </a:endParaRPr>
          </a:p>
          <a:p>
            <a:pPr algn="ctr"/>
            <a:r>
              <a:rPr lang="fr-BE" sz="1600">
                <a:ea typeface="+mn-lt"/>
                <a:cs typeface="+mn-lt"/>
              </a:rPr>
              <a:t>Programmes, podcasts et  </a:t>
            </a:r>
          </a:p>
          <a:p>
            <a:pPr algn="ctr"/>
            <a:r>
              <a:rPr lang="fr-BE" sz="1600">
                <a:ea typeface="+mn-lt"/>
                <a:cs typeface="+mn-lt"/>
              </a:rPr>
              <a:t>fiches d’information</a:t>
            </a:r>
            <a:endParaRPr lang="fr-BE" sz="160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BE">
              <a:cs typeface="Calibri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A8635DA-9D2B-4C34-B243-48A62A91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91" y="6249566"/>
            <a:ext cx="10708346" cy="4608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BE" sz="2000">
                <a:cs typeface="Calibri"/>
              </a:rPr>
              <a:t>Les produits sont disponibles en </a:t>
            </a:r>
            <a:r>
              <a:rPr lang="fr-BE" sz="2000">
                <a:solidFill>
                  <a:srgbClr val="FF0000"/>
                </a:solidFill>
                <a:cs typeface="Calibri"/>
              </a:rPr>
              <a:t>anglais</a:t>
            </a:r>
            <a:r>
              <a:rPr lang="fr-BE" sz="2000">
                <a:cs typeface="Calibri"/>
              </a:rPr>
              <a:t> et </a:t>
            </a:r>
            <a:r>
              <a:rPr lang="fr-BE" sz="2000">
                <a:solidFill>
                  <a:srgbClr val="FF0000"/>
                </a:solidFill>
                <a:cs typeface="Calibri"/>
              </a:rPr>
              <a:t>français</a:t>
            </a:r>
            <a:r>
              <a:rPr lang="fr-BE" sz="2000">
                <a:cs typeface="Calibri"/>
              </a:rPr>
              <a:t>, et en </a:t>
            </a:r>
            <a:r>
              <a:rPr lang="fr-BE" sz="2000">
                <a:solidFill>
                  <a:srgbClr val="FF0000"/>
                </a:solidFill>
                <a:cs typeface="Calibri"/>
              </a:rPr>
              <a:t>langue locale </a:t>
            </a:r>
            <a:r>
              <a:rPr lang="fr-BE" sz="2000">
                <a:cs typeface="Calibri"/>
              </a:rPr>
              <a:t>pour les programmes radio.</a:t>
            </a:r>
          </a:p>
        </p:txBody>
      </p:sp>
      <p:pic>
        <p:nvPicPr>
          <p:cNvPr id="1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73A4857-F9D7-4409-BD04-52D354C1F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360223B-9D9E-4EB9-992C-00A59D6A196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Services écosystémiques et biodiversité | Académie de Clermont-Ferrand">
            <a:extLst>
              <a:ext uri="{FF2B5EF4-FFF2-40B4-BE49-F238E27FC236}">
                <a16:creationId xmlns:a16="http://schemas.microsoft.com/office/drawing/2014/main" id="{92E6E3B8-0C23-4BB3-9808-CE8A91C0A6C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427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YPE" val="ELAT_SHAPE_TO_SKI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YPE" val="ELAT_SHAPE_TO_SKI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YPE" val="ELAT_SHAPE_TO_SKI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YPE" val="ELAT_SHAPE_TO_SKI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mtClean="0">
            <a:solidFill>
              <a:srgbClr val="000000"/>
            </a:solidFill>
            <a:latin typeface="Merriweather San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rtlCol="0">
        <a:spAutoFit/>
      </a:bodyPr>
      <a:lstStyle>
        <a:defPPr>
          <a:defRPr smtClean="0">
            <a:solidFill>
              <a:srgbClr val="000000"/>
            </a:solidFill>
            <a:latin typeface="Merriweather San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776F38EB354046928CD0767F6AE6D4" ma:contentTypeVersion="13" ma:contentTypeDescription="Create a new document." ma:contentTypeScope="" ma:versionID="60ae6836ce780698c5127bd19acc4960">
  <xsd:schema xmlns:xsd="http://www.w3.org/2001/XMLSchema" xmlns:xs="http://www.w3.org/2001/XMLSchema" xmlns:p="http://schemas.microsoft.com/office/2006/metadata/properties" xmlns:ns2="01d5ffe9-cacd-4e39-8b9c-45eb801fb2fa" xmlns:ns3="ff6b29f5-fc0b-47d1-9a5c-ee1d5d9a481d" targetNamespace="http://schemas.microsoft.com/office/2006/metadata/properties" ma:root="true" ma:fieldsID="2085e35053fe720b2985752a7f6ecb3a" ns2:_="" ns3:_="">
    <xsd:import namespace="01d5ffe9-cacd-4e39-8b9c-45eb801fb2fa"/>
    <xsd:import namespace="ff6b29f5-fc0b-47d1-9a5c-ee1d5d9a48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5ffe9-cacd-4e39-8b9c-45eb801fb2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b29f5-fc0b-47d1-9a5c-ee1d5d9a4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6b29f5-fc0b-47d1-9a5c-ee1d5d9a481d">
      <UserInfo>
        <DisplayName>Brady, Guilherme (PSUF)</DisplayName>
        <AccountId>26</AccountId>
        <AccountType/>
      </UserInfo>
      <UserInfo>
        <DisplayName>Acunzo, Mario (PSUF)</DisplayName>
        <AccountId>24</AccountId>
        <AccountType/>
      </UserInfo>
      <UserInfo>
        <DisplayName>Anaadumba, Peter (FAORAF)</DisplayName>
        <AccountId>16037</AccountId>
        <AccountType/>
      </UserInfo>
      <UserInfo>
        <DisplayName>MezieOsuocha, UlomaPatricia (PSUF)</DisplayName>
        <AccountId>15910</AccountId>
        <AccountType/>
      </UserInfo>
      <UserInfo>
        <DisplayName>Jones, Zoie (FAORAF)</DisplayName>
        <AccountId>16038</AccountId>
        <AccountType/>
      </UserInfo>
      <UserInfo>
        <DisplayName>Diasio, Francesco (PSUF)</DisplayName>
        <AccountId>9256</AccountId>
        <AccountType/>
      </UserInfo>
      <UserInfo>
        <DisplayName>Cerrai, Elena (PSUF)</DisplayName>
        <AccountId>15909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B22392-4004-4174-8263-A0A667D57FE5}">
  <ds:schemaRefs>
    <ds:schemaRef ds:uri="01d5ffe9-cacd-4e39-8b9c-45eb801fb2fa"/>
    <ds:schemaRef ds:uri="ff6b29f5-fc0b-47d1-9a5c-ee1d5d9a48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D720F5-270E-41A3-A49D-D4DC4DB38AA9}">
  <ds:schemaRefs>
    <ds:schemaRef ds:uri="ff6b29f5-fc0b-47d1-9a5c-ee1d5d9a481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E30E77-BF30-469F-AF83-8FA69FF54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MAIN_MASTER</vt:lpstr>
      <vt:lpstr>Campagne régionale de sensibilisation Phase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Matériel de campagne</vt:lpstr>
      <vt:lpstr>Média sociaux</vt:lpstr>
      <vt:lpstr>Fiches d’information</vt:lpstr>
      <vt:lpstr>Programmes radio</vt:lpstr>
      <vt:lpstr>Radio Programmes</vt:lpstr>
      <vt:lpstr>Comment accéder, télécharger et partager le matériel de campagne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for Development Training</dc:title>
  <dc:creator>Uloma Osuocha</dc:creator>
  <cp:revision>1</cp:revision>
  <dcterms:created xsi:type="dcterms:W3CDTF">2020-10-22T00:33:21Z</dcterms:created>
  <dcterms:modified xsi:type="dcterms:W3CDTF">2021-11-23T10:25:59Z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0x010100DC776F38EB354046928CD0767F6AE6D4</vt:lpwstr>
  </property>
</Properties>
</file>